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95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EEB6A-8DF3-42A0-814D-36487F1D44BE}" v="172" dt="2025-05-06T20:45:31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153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ijat Chakraborty Store" userId="8f6aa2618df47760" providerId="LiveId" clId="{ABCEEB6A-8DF3-42A0-814D-36487F1D44BE}"/>
    <pc:docChg chg="undo custSel addSld delSld modSld">
      <pc:chgData name="Parijat Chakraborty Store" userId="8f6aa2618df47760" providerId="LiveId" clId="{ABCEEB6A-8DF3-42A0-814D-36487F1D44BE}" dt="2025-05-06T20:45:31.231" v="1219" actId="20577"/>
      <pc:docMkLst>
        <pc:docMk/>
      </pc:docMkLst>
      <pc:sldChg chg="addSp delSp modSp mod delAnim modAnim">
        <pc:chgData name="Parijat Chakraborty Store" userId="8f6aa2618df47760" providerId="LiveId" clId="{ABCEEB6A-8DF3-42A0-814D-36487F1D44BE}" dt="2025-05-06T19:34:27.087" v="901"/>
        <pc:sldMkLst>
          <pc:docMk/>
          <pc:sldMk cId="775747872" sldId="256"/>
        </pc:sldMkLst>
        <pc:spChg chg="add mod">
          <ac:chgData name="Parijat Chakraborty Store" userId="8f6aa2618df47760" providerId="LiveId" clId="{ABCEEB6A-8DF3-42A0-814D-36487F1D44BE}" dt="2025-05-06T19:34:21.227" v="900" actId="113"/>
          <ac:spMkLst>
            <pc:docMk/>
            <pc:sldMk cId="775747872" sldId="256"/>
            <ac:spMk id="6" creationId="{64C98EB0-E3D6-02AF-CD65-F689BCD335B6}"/>
          </ac:spMkLst>
        </pc:spChg>
        <pc:picChg chg="del">
          <ac:chgData name="Parijat Chakraborty Store" userId="8f6aa2618df47760" providerId="LiveId" clId="{ABCEEB6A-8DF3-42A0-814D-36487F1D44BE}" dt="2025-05-06T19:33:40.046" v="894" actId="478"/>
          <ac:picMkLst>
            <pc:docMk/>
            <pc:sldMk cId="775747872" sldId="256"/>
            <ac:picMk id="9" creationId="{6D1CF92A-95E5-AE44-BE4C-B71C2444E259}"/>
          </ac:picMkLst>
        </pc:picChg>
      </pc:sldChg>
      <pc:sldChg chg="addSp delSp modSp mod">
        <pc:chgData name="Parijat Chakraborty Store" userId="8f6aa2618df47760" providerId="LiveId" clId="{ABCEEB6A-8DF3-42A0-814D-36487F1D44BE}" dt="2025-05-06T19:35:28.943" v="910" actId="255"/>
        <pc:sldMkLst>
          <pc:docMk/>
          <pc:sldMk cId="3722016856" sldId="259"/>
        </pc:sldMkLst>
        <pc:spChg chg="add mod">
          <ac:chgData name="Parijat Chakraborty Store" userId="8f6aa2618df47760" providerId="LiveId" clId="{ABCEEB6A-8DF3-42A0-814D-36487F1D44BE}" dt="2025-05-06T19:35:28.943" v="910" actId="255"/>
          <ac:spMkLst>
            <pc:docMk/>
            <pc:sldMk cId="3722016856" sldId="259"/>
            <ac:spMk id="3" creationId="{C568FBD0-E8B2-2C03-AEA6-55AA62191723}"/>
          </ac:spMkLst>
        </pc:spChg>
        <pc:picChg chg="del">
          <ac:chgData name="Parijat Chakraborty Store" userId="8f6aa2618df47760" providerId="LiveId" clId="{ABCEEB6A-8DF3-42A0-814D-36487F1D44BE}" dt="2025-05-06T19:34:53.958" v="902" actId="478"/>
          <ac:picMkLst>
            <pc:docMk/>
            <pc:sldMk cId="3722016856" sldId="259"/>
            <ac:picMk id="5" creationId="{05593B14-CD2A-F1D9-246B-77D19FF26AC5}"/>
          </ac:picMkLst>
        </pc:picChg>
      </pc:sldChg>
      <pc:sldChg chg="addSp delSp modSp mod">
        <pc:chgData name="Parijat Chakraborty Store" userId="8f6aa2618df47760" providerId="LiveId" clId="{ABCEEB6A-8DF3-42A0-814D-36487F1D44BE}" dt="2025-05-06T19:36:28.950" v="919" actId="20577"/>
        <pc:sldMkLst>
          <pc:docMk/>
          <pc:sldMk cId="4275218993" sldId="261"/>
        </pc:sldMkLst>
        <pc:spChg chg="add mod">
          <ac:chgData name="Parijat Chakraborty Store" userId="8f6aa2618df47760" providerId="LiveId" clId="{ABCEEB6A-8DF3-42A0-814D-36487F1D44BE}" dt="2025-05-06T19:36:28.950" v="919" actId="20577"/>
          <ac:spMkLst>
            <pc:docMk/>
            <pc:sldMk cId="4275218993" sldId="261"/>
            <ac:spMk id="4" creationId="{FA595D93-E19A-79A2-9B4B-74A15F73A693}"/>
          </ac:spMkLst>
        </pc:spChg>
        <pc:picChg chg="del">
          <ac:chgData name="Parijat Chakraborty Store" userId="8f6aa2618df47760" providerId="LiveId" clId="{ABCEEB6A-8DF3-42A0-814D-36487F1D44BE}" dt="2025-05-06T19:35:58.044" v="911" actId="478"/>
          <ac:picMkLst>
            <pc:docMk/>
            <pc:sldMk cId="4275218993" sldId="261"/>
            <ac:picMk id="5" creationId="{79810E8E-CE89-D8BE-E658-30E27BBB4546}"/>
          </ac:picMkLst>
        </pc:picChg>
      </pc:sldChg>
      <pc:sldChg chg="addSp delSp modSp new mod">
        <pc:chgData name="Parijat Chakraborty Store" userId="8f6aa2618df47760" providerId="LiveId" clId="{ABCEEB6A-8DF3-42A0-814D-36487F1D44BE}" dt="2025-05-03T09:00:07.927" v="4" actId="14100"/>
        <pc:sldMkLst>
          <pc:docMk/>
          <pc:sldMk cId="3092472742" sldId="262"/>
        </pc:sldMkLst>
        <pc:picChg chg="add mod modCrop">
          <ac:chgData name="Parijat Chakraborty Store" userId="8f6aa2618df47760" providerId="LiveId" clId="{ABCEEB6A-8DF3-42A0-814D-36487F1D44BE}" dt="2025-05-03T09:00:07.927" v="4" actId="14100"/>
          <ac:picMkLst>
            <pc:docMk/>
            <pc:sldMk cId="3092472742" sldId="262"/>
            <ac:picMk id="5" creationId="{47CAE2F4-4F57-154B-34E4-10CE99C3E5B0}"/>
          </ac:picMkLst>
        </pc:picChg>
      </pc:sldChg>
      <pc:sldChg chg="addSp delSp modSp new mod">
        <pc:chgData name="Parijat Chakraborty Store" userId="8f6aa2618df47760" providerId="LiveId" clId="{ABCEEB6A-8DF3-42A0-814D-36487F1D44BE}" dt="2025-05-06T19:40:25.022" v="941" actId="12"/>
        <pc:sldMkLst>
          <pc:docMk/>
          <pc:sldMk cId="51447015" sldId="263"/>
        </pc:sldMkLst>
        <pc:spChg chg="add mod">
          <ac:chgData name="Parijat Chakraborty Store" userId="8f6aa2618df47760" providerId="LiveId" clId="{ABCEEB6A-8DF3-42A0-814D-36487F1D44BE}" dt="2025-05-06T19:38:51.725" v="929" actId="1076"/>
          <ac:spMkLst>
            <pc:docMk/>
            <pc:sldMk cId="51447015" sldId="263"/>
            <ac:spMk id="2" creationId="{99F16965-DE1B-EF1A-F3E7-13EA1CB955D7}"/>
          </ac:spMkLst>
        </pc:spChg>
        <pc:spChg chg="add mod">
          <ac:chgData name="Parijat Chakraborty Store" userId="8f6aa2618df47760" providerId="LiveId" clId="{ABCEEB6A-8DF3-42A0-814D-36487F1D44BE}" dt="2025-05-06T19:40:25.022" v="941" actId="12"/>
          <ac:spMkLst>
            <pc:docMk/>
            <pc:sldMk cId="51447015" sldId="263"/>
            <ac:spMk id="3" creationId="{59714FD6-C1DA-F819-AAEB-D1CFE2FCBA30}"/>
          </ac:spMkLst>
        </pc:spChg>
        <pc:picChg chg="add mod modCrop">
          <ac:chgData name="Parijat Chakraborty Store" userId="8f6aa2618df47760" providerId="LiveId" clId="{ABCEEB6A-8DF3-42A0-814D-36487F1D44BE}" dt="2025-05-03T09:01:31.385" v="9" actId="14100"/>
          <ac:picMkLst>
            <pc:docMk/>
            <pc:sldMk cId="51447015" sldId="263"/>
            <ac:picMk id="5" creationId="{1733C2E5-ABF4-D7DD-670A-DA42CE3649C2}"/>
          </ac:picMkLst>
        </pc:picChg>
      </pc:sldChg>
      <pc:sldChg chg="addSp delSp modSp new mod">
        <pc:chgData name="Parijat Chakraborty Store" userId="8f6aa2618df47760" providerId="LiveId" clId="{ABCEEB6A-8DF3-42A0-814D-36487F1D44BE}" dt="2025-05-03T09:02:55.599" v="14" actId="14100"/>
        <pc:sldMkLst>
          <pc:docMk/>
          <pc:sldMk cId="477499068" sldId="264"/>
        </pc:sldMkLst>
        <pc:picChg chg="add mod modCrop">
          <ac:chgData name="Parijat Chakraborty Store" userId="8f6aa2618df47760" providerId="LiveId" clId="{ABCEEB6A-8DF3-42A0-814D-36487F1D44BE}" dt="2025-05-03T09:02:55.599" v="14" actId="14100"/>
          <ac:picMkLst>
            <pc:docMk/>
            <pc:sldMk cId="477499068" sldId="264"/>
            <ac:picMk id="5" creationId="{CF7CB53A-EE28-6F89-A7E4-57D8EA47DAC0}"/>
          </ac:picMkLst>
        </pc:picChg>
      </pc:sldChg>
      <pc:sldChg chg="addSp delSp modSp new mod">
        <pc:chgData name="Parijat Chakraborty Store" userId="8f6aa2618df47760" providerId="LiveId" clId="{ABCEEB6A-8DF3-42A0-814D-36487F1D44BE}" dt="2025-05-06T19:40:59.490" v="945"/>
        <pc:sldMkLst>
          <pc:docMk/>
          <pc:sldMk cId="721534946" sldId="265"/>
        </pc:sldMkLst>
        <pc:spChg chg="mod">
          <ac:chgData name="Parijat Chakraborty Store" userId="8f6aa2618df47760" providerId="LiveId" clId="{ABCEEB6A-8DF3-42A0-814D-36487F1D44BE}" dt="2025-05-03T09:04:06.834" v="23" actId="20577"/>
          <ac:spMkLst>
            <pc:docMk/>
            <pc:sldMk cId="721534946" sldId="265"/>
            <ac:spMk id="2" creationId="{9ED77397-307F-320D-964D-C7D37FEBBC45}"/>
          </ac:spMkLst>
        </pc:spChg>
        <pc:spChg chg="add del mod">
          <ac:chgData name="Parijat Chakraborty Store" userId="8f6aa2618df47760" providerId="LiveId" clId="{ABCEEB6A-8DF3-42A0-814D-36487F1D44BE}" dt="2025-05-06T19:40:54.357" v="943" actId="478"/>
          <ac:spMkLst>
            <pc:docMk/>
            <pc:sldMk cId="721534946" sldId="265"/>
            <ac:spMk id="3" creationId="{369EE907-150D-1BB1-6409-5EE2346BC97C}"/>
          </ac:spMkLst>
        </pc:spChg>
        <pc:spChg chg="add mod">
          <ac:chgData name="Parijat Chakraborty Store" userId="8f6aa2618df47760" providerId="LiveId" clId="{ABCEEB6A-8DF3-42A0-814D-36487F1D44BE}" dt="2025-05-06T19:40:59.490" v="945"/>
          <ac:spMkLst>
            <pc:docMk/>
            <pc:sldMk cId="721534946" sldId="265"/>
            <ac:spMk id="6" creationId="{617CC9E7-2E87-924A-4956-A4743975FBA0}"/>
          </ac:spMkLst>
        </pc:spChg>
        <pc:picChg chg="add del mod ord">
          <ac:chgData name="Parijat Chakraborty Store" userId="8f6aa2618df47760" providerId="LiveId" clId="{ABCEEB6A-8DF3-42A0-814D-36487F1D44BE}" dt="2025-05-06T19:40:56.849" v="944" actId="478"/>
          <ac:picMkLst>
            <pc:docMk/>
            <pc:sldMk cId="721534946" sldId="265"/>
            <ac:picMk id="5" creationId="{0FBD7EED-F6B6-904A-3BFF-E87BE23EA84D}"/>
          </ac:picMkLst>
        </pc:picChg>
      </pc:sldChg>
      <pc:sldChg chg="addSp delSp modSp new mod">
        <pc:chgData name="Parijat Chakraborty Store" userId="8f6aa2618df47760" providerId="LiveId" clId="{ABCEEB6A-8DF3-42A0-814D-36487F1D44BE}" dt="2025-05-03T09:06:22.408" v="57" actId="20577"/>
        <pc:sldMkLst>
          <pc:docMk/>
          <pc:sldMk cId="3390688655" sldId="266"/>
        </pc:sldMkLst>
        <pc:spChg chg="add mod">
          <ac:chgData name="Parijat Chakraborty Store" userId="8f6aa2618df47760" providerId="LiveId" clId="{ABCEEB6A-8DF3-42A0-814D-36487F1D44BE}" dt="2025-05-03T09:06:22.408" v="57" actId="20577"/>
          <ac:spMkLst>
            <pc:docMk/>
            <pc:sldMk cId="3390688655" sldId="266"/>
            <ac:spMk id="4" creationId="{72BC0FF7-0BEE-5ECA-B96A-1C95894A0F83}"/>
          </ac:spMkLst>
        </pc:spChg>
      </pc:sldChg>
      <pc:sldChg chg="modSp add mod">
        <pc:chgData name="Parijat Chakraborty Store" userId="8f6aa2618df47760" providerId="LiveId" clId="{ABCEEB6A-8DF3-42A0-814D-36487F1D44BE}" dt="2025-05-03T09:09:45.403" v="66" actId="20577"/>
        <pc:sldMkLst>
          <pc:docMk/>
          <pc:sldMk cId="3536396320" sldId="267"/>
        </pc:sldMkLst>
        <pc:spChg chg="mod">
          <ac:chgData name="Parijat Chakraborty Store" userId="8f6aa2618df47760" providerId="LiveId" clId="{ABCEEB6A-8DF3-42A0-814D-36487F1D44BE}" dt="2025-05-03T09:09:45.403" v="66" actId="20577"/>
          <ac:spMkLst>
            <pc:docMk/>
            <pc:sldMk cId="3536396320" sldId="267"/>
            <ac:spMk id="4" creationId="{BAC8540F-6AB8-EA10-E3B2-322DA7FE7486}"/>
          </ac:spMkLst>
        </pc:spChg>
      </pc:sldChg>
      <pc:sldChg chg="addSp delSp modSp new mod delAnim modAnim">
        <pc:chgData name="Parijat Chakraborty Store" userId="8f6aa2618df47760" providerId="LiveId" clId="{ABCEEB6A-8DF3-42A0-814D-36487F1D44BE}" dt="2025-05-06T19:42:55.960" v="959"/>
        <pc:sldMkLst>
          <pc:docMk/>
          <pc:sldMk cId="3827635138" sldId="268"/>
        </pc:sldMkLst>
        <pc:spChg chg="add mod">
          <ac:chgData name="Parijat Chakraborty Store" userId="8f6aa2618df47760" providerId="LiveId" clId="{ABCEEB6A-8DF3-42A0-814D-36487F1D44BE}" dt="2025-05-06T19:41:47.386" v="950" actId="1076"/>
          <ac:spMkLst>
            <pc:docMk/>
            <pc:sldMk cId="3827635138" sldId="268"/>
            <ac:spMk id="4" creationId="{FE2E59D0-562D-120E-5555-78F7D1D124EB}"/>
          </ac:spMkLst>
        </pc:spChg>
        <pc:picChg chg="add mod modCrop">
          <ac:chgData name="Parijat Chakraborty Store" userId="8f6aa2618df47760" providerId="LiveId" clId="{ABCEEB6A-8DF3-42A0-814D-36487F1D44BE}" dt="2025-05-03T09:10:04.088" v="70" actId="14100"/>
          <ac:picMkLst>
            <pc:docMk/>
            <pc:sldMk cId="3827635138" sldId="268"/>
            <ac:picMk id="5" creationId="{84EBAE4A-CBFF-E547-6AC8-047F2F0E45A7}"/>
          </ac:picMkLst>
        </pc:picChg>
        <pc:picChg chg="add del mod">
          <ac:chgData name="Parijat Chakraborty Store" userId="8f6aa2618df47760" providerId="LiveId" clId="{ABCEEB6A-8DF3-42A0-814D-36487F1D44BE}" dt="2025-05-06T19:41:27.905" v="946" actId="478"/>
          <ac:picMkLst>
            <pc:docMk/>
            <pc:sldMk cId="3827635138" sldId="268"/>
            <ac:picMk id="7" creationId="{24E483DF-8852-6C1A-D01F-91985F60AF5D}"/>
          </ac:picMkLst>
        </pc:picChg>
      </pc:sldChg>
      <pc:sldChg chg="addSp delSp modSp new mod delAnim modAnim">
        <pc:chgData name="Parijat Chakraborty Store" userId="8f6aa2618df47760" providerId="LiveId" clId="{ABCEEB6A-8DF3-42A0-814D-36487F1D44BE}" dt="2025-05-06T19:43:01.633" v="960"/>
        <pc:sldMkLst>
          <pc:docMk/>
          <pc:sldMk cId="523520850" sldId="269"/>
        </pc:sldMkLst>
        <pc:spChg chg="add mod">
          <ac:chgData name="Parijat Chakraborty Store" userId="8f6aa2618df47760" providerId="LiveId" clId="{ABCEEB6A-8DF3-42A0-814D-36487F1D44BE}" dt="2025-05-06T19:42:46.490" v="958" actId="1076"/>
          <ac:spMkLst>
            <pc:docMk/>
            <pc:sldMk cId="523520850" sldId="269"/>
            <ac:spMk id="2" creationId="{2ECC6915-F21A-B917-EAA1-FC2F985AF928}"/>
          </ac:spMkLst>
        </pc:spChg>
        <pc:spChg chg="add mod">
          <ac:chgData name="Parijat Chakraborty Store" userId="8f6aa2618df47760" providerId="LiveId" clId="{ABCEEB6A-8DF3-42A0-814D-36487F1D44BE}" dt="2025-05-03T09:16:03.007" v="89" actId="1035"/>
          <ac:spMkLst>
            <pc:docMk/>
            <pc:sldMk cId="523520850" sldId="269"/>
            <ac:spMk id="6" creationId="{6F72D55C-CDBB-EAC0-BDA7-F8C093BC615A}"/>
          </ac:spMkLst>
        </pc:spChg>
        <pc:picChg chg="add mod modCrop">
          <ac:chgData name="Parijat Chakraborty Store" userId="8f6aa2618df47760" providerId="LiveId" clId="{ABCEEB6A-8DF3-42A0-814D-36487F1D44BE}" dt="2025-05-03T09:15:34.141" v="80" actId="14100"/>
          <ac:picMkLst>
            <pc:docMk/>
            <pc:sldMk cId="523520850" sldId="269"/>
            <ac:picMk id="5" creationId="{DD37C921-6F14-FD67-020E-80EEB3409EC0}"/>
          </ac:picMkLst>
        </pc:picChg>
        <pc:picChg chg="add del mod">
          <ac:chgData name="Parijat Chakraborty Store" userId="8f6aa2618df47760" providerId="LiveId" clId="{ABCEEB6A-8DF3-42A0-814D-36487F1D44BE}" dt="2025-05-06T19:42:14.323" v="951" actId="478"/>
          <ac:picMkLst>
            <pc:docMk/>
            <pc:sldMk cId="523520850" sldId="269"/>
            <ac:picMk id="8" creationId="{9A508B13-C713-DB58-F657-4580A3B04FF1}"/>
          </ac:picMkLst>
        </pc:picChg>
      </pc:sldChg>
      <pc:sldChg chg="addSp delSp modSp new mod delAnim modAnim">
        <pc:chgData name="Parijat Chakraborty Store" userId="8f6aa2618df47760" providerId="LiveId" clId="{ABCEEB6A-8DF3-42A0-814D-36487F1D44BE}" dt="2025-05-06T19:44:40.341" v="980" actId="1037"/>
        <pc:sldMkLst>
          <pc:docMk/>
          <pc:sldMk cId="4052159308" sldId="270"/>
        </pc:sldMkLst>
        <pc:spChg chg="add mod">
          <ac:chgData name="Parijat Chakraborty Store" userId="8f6aa2618df47760" providerId="LiveId" clId="{ABCEEB6A-8DF3-42A0-814D-36487F1D44BE}" dt="2025-05-06T19:44:28.543" v="970" actId="1076"/>
          <ac:spMkLst>
            <pc:docMk/>
            <pc:sldMk cId="4052159308" sldId="270"/>
            <ac:spMk id="3" creationId="{11722645-56DD-EB3B-61CC-7D255D00BF3C}"/>
          </ac:spMkLst>
        </pc:spChg>
        <pc:spChg chg="add mod">
          <ac:chgData name="Parijat Chakraborty Store" userId="8f6aa2618df47760" providerId="LiveId" clId="{ABCEEB6A-8DF3-42A0-814D-36487F1D44BE}" dt="2025-05-06T19:44:40.341" v="980" actId="1037"/>
          <ac:spMkLst>
            <pc:docMk/>
            <pc:sldMk cId="4052159308" sldId="270"/>
            <ac:spMk id="8" creationId="{08FD60FF-88AC-D5B7-FB36-05DC5D57A541}"/>
          </ac:spMkLst>
        </pc:spChg>
        <pc:picChg chg="add mod modCrop">
          <ac:chgData name="Parijat Chakraborty Store" userId="8f6aa2618df47760" providerId="LiveId" clId="{ABCEEB6A-8DF3-42A0-814D-36487F1D44BE}" dt="2025-05-03T09:29:28.881" v="103" actId="14100"/>
          <ac:picMkLst>
            <pc:docMk/>
            <pc:sldMk cId="4052159308" sldId="270"/>
            <ac:picMk id="5" creationId="{E9911122-73BB-7772-8974-05F344B10469}"/>
          </ac:picMkLst>
        </pc:picChg>
        <pc:picChg chg="add del mod">
          <ac:chgData name="Parijat Chakraborty Store" userId="8f6aa2618df47760" providerId="LiveId" clId="{ABCEEB6A-8DF3-42A0-814D-36487F1D44BE}" dt="2025-05-06T19:43:25.895" v="961" actId="478"/>
          <ac:picMkLst>
            <pc:docMk/>
            <pc:sldMk cId="4052159308" sldId="270"/>
            <ac:picMk id="7" creationId="{FB6FD39C-4FB2-1020-05FD-5528B6FA6DAB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19:50:56.595" v="1016" actId="167"/>
        <pc:sldMkLst>
          <pc:docMk/>
          <pc:sldMk cId="2795724985" sldId="271"/>
        </pc:sldMkLst>
        <pc:spChg chg="add mod">
          <ac:chgData name="Parijat Chakraborty Store" userId="8f6aa2618df47760" providerId="LiveId" clId="{ABCEEB6A-8DF3-42A0-814D-36487F1D44BE}" dt="2025-05-06T19:50:52.173" v="1015" actId="1076"/>
          <ac:spMkLst>
            <pc:docMk/>
            <pc:sldMk cId="2795724985" sldId="271"/>
            <ac:spMk id="2" creationId="{617D0035-4893-C2BB-41CC-313E9C7EADB6}"/>
          </ac:spMkLst>
        </pc:spChg>
        <pc:spChg chg="add mod ord">
          <ac:chgData name="Parijat Chakraborty Store" userId="8f6aa2618df47760" providerId="LiveId" clId="{ABCEEB6A-8DF3-42A0-814D-36487F1D44BE}" dt="2025-05-06T19:50:56.595" v="1016" actId="167"/>
          <ac:spMkLst>
            <pc:docMk/>
            <pc:sldMk cId="2795724985" sldId="271"/>
            <ac:spMk id="3" creationId="{FC13433A-18CD-E9ED-B5C6-7781DD854577}"/>
          </ac:spMkLst>
        </pc:spChg>
        <pc:picChg chg="add mod modCrop">
          <ac:chgData name="Parijat Chakraborty Store" userId="8f6aa2618df47760" providerId="LiveId" clId="{ABCEEB6A-8DF3-42A0-814D-36487F1D44BE}" dt="2025-05-03T09:34:40.581" v="234" actId="14100"/>
          <ac:picMkLst>
            <pc:docMk/>
            <pc:sldMk cId="2795724985" sldId="271"/>
            <ac:picMk id="5" creationId="{2D193646-A631-C35D-F95F-D5328F695707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19:51:42.283" v="1022" actId="167"/>
        <pc:sldMkLst>
          <pc:docMk/>
          <pc:sldMk cId="3463040030" sldId="272"/>
        </pc:sldMkLst>
        <pc:spChg chg="add mod">
          <ac:chgData name="Parijat Chakraborty Store" userId="8f6aa2618df47760" providerId="LiveId" clId="{ABCEEB6A-8DF3-42A0-814D-36487F1D44BE}" dt="2025-05-06T19:51:39.361" v="1021" actId="1076"/>
          <ac:spMkLst>
            <pc:docMk/>
            <pc:sldMk cId="3463040030" sldId="272"/>
            <ac:spMk id="2" creationId="{C19581C1-0AE2-A191-BC17-19FA103BCFB4}"/>
          </ac:spMkLst>
        </pc:spChg>
        <pc:spChg chg="add mod ord">
          <ac:chgData name="Parijat Chakraborty Store" userId="8f6aa2618df47760" providerId="LiveId" clId="{ABCEEB6A-8DF3-42A0-814D-36487F1D44BE}" dt="2025-05-06T19:50:17.138" v="1010" actId="167"/>
          <ac:spMkLst>
            <pc:docMk/>
            <pc:sldMk cId="3463040030" sldId="272"/>
            <ac:spMk id="3" creationId="{D5B922B3-EA52-173A-CFD8-7DB4D76BA890}"/>
          </ac:spMkLst>
        </pc:spChg>
        <pc:spChg chg="add mod ord">
          <ac:chgData name="Parijat Chakraborty Store" userId="8f6aa2618df47760" providerId="LiveId" clId="{ABCEEB6A-8DF3-42A0-814D-36487F1D44BE}" dt="2025-05-06T19:51:42.283" v="1022" actId="167"/>
          <ac:spMkLst>
            <pc:docMk/>
            <pc:sldMk cId="3463040030" sldId="272"/>
            <ac:spMk id="4" creationId="{D25571E0-C27A-B9D2-5979-6E88A3A650CF}"/>
          </ac:spMkLst>
        </pc:spChg>
        <pc:spChg chg="add mod">
          <ac:chgData name="Parijat Chakraborty Store" userId="8f6aa2618df47760" providerId="LiveId" clId="{ABCEEB6A-8DF3-42A0-814D-36487F1D44BE}" dt="2025-05-03T09:35:36.089" v="241" actId="14100"/>
          <ac:spMkLst>
            <pc:docMk/>
            <pc:sldMk cId="3463040030" sldId="272"/>
            <ac:spMk id="6" creationId="{0ED37AC0-D54F-5AE3-50A6-D1F054401192}"/>
          </ac:spMkLst>
        </pc:spChg>
        <pc:picChg chg="add">
          <ac:chgData name="Parijat Chakraborty Store" userId="8f6aa2618df47760" providerId="LiveId" clId="{ABCEEB6A-8DF3-42A0-814D-36487F1D44BE}" dt="2025-05-03T09:35:07.525" v="237" actId="22"/>
          <ac:picMkLst>
            <pc:docMk/>
            <pc:sldMk cId="3463040030" sldId="272"/>
            <ac:picMk id="5" creationId="{9BF164C2-A341-3201-D246-5016FF040D16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19:53:41.734" v="1040"/>
        <pc:sldMkLst>
          <pc:docMk/>
          <pc:sldMk cId="2060247274" sldId="273"/>
        </pc:sldMkLst>
        <pc:spChg chg="add mod">
          <ac:chgData name="Parijat Chakraborty Store" userId="8f6aa2618df47760" providerId="LiveId" clId="{ABCEEB6A-8DF3-42A0-814D-36487F1D44BE}" dt="2025-05-06T19:53:35.780" v="1039" actId="20577"/>
          <ac:spMkLst>
            <pc:docMk/>
            <pc:sldMk cId="2060247274" sldId="273"/>
            <ac:spMk id="2" creationId="{C98C42A4-D8B6-9688-9D3E-682C88D52CDD}"/>
          </ac:spMkLst>
        </pc:spChg>
        <pc:spChg chg="add mod">
          <ac:chgData name="Parijat Chakraborty Store" userId="8f6aa2618df47760" providerId="LiveId" clId="{ABCEEB6A-8DF3-42A0-814D-36487F1D44BE}" dt="2025-05-04T15:28:07.949" v="254" actId="14100"/>
          <ac:spMkLst>
            <pc:docMk/>
            <pc:sldMk cId="2060247274" sldId="273"/>
            <ac:spMk id="6" creationId="{FC1BBC61-147B-2F44-0D2E-D62E36AEB1F8}"/>
          </ac:spMkLst>
        </pc:spChg>
        <pc:spChg chg="add mod">
          <ac:chgData name="Parijat Chakraborty Store" userId="8f6aa2618df47760" providerId="LiveId" clId="{ABCEEB6A-8DF3-42A0-814D-36487F1D44BE}" dt="2025-05-06T19:53:22.060" v="1036" actId="1076"/>
          <ac:spMkLst>
            <pc:docMk/>
            <pc:sldMk cId="2060247274" sldId="273"/>
            <ac:spMk id="7" creationId="{4C532607-F861-2904-7D51-8B0AD8DF74CF}"/>
          </ac:spMkLst>
        </pc:spChg>
        <pc:picChg chg="add mod modCrop">
          <ac:chgData name="Parijat Chakraborty Store" userId="8f6aa2618df47760" providerId="LiveId" clId="{ABCEEB6A-8DF3-42A0-814D-36487F1D44BE}" dt="2025-05-04T15:27:03.841" v="246" actId="14100"/>
          <ac:picMkLst>
            <pc:docMk/>
            <pc:sldMk cId="2060247274" sldId="273"/>
            <ac:picMk id="5" creationId="{FBA3A12E-37B2-A133-5C7B-DA80EE1730AB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19:56:23.186" v="1064" actId="20577"/>
        <pc:sldMkLst>
          <pc:docMk/>
          <pc:sldMk cId="690002179" sldId="274"/>
        </pc:sldMkLst>
        <pc:spChg chg="add mod">
          <ac:chgData name="Parijat Chakraborty Store" userId="8f6aa2618df47760" providerId="LiveId" clId="{ABCEEB6A-8DF3-42A0-814D-36487F1D44BE}" dt="2025-05-06T19:56:23.186" v="1064" actId="20577"/>
          <ac:spMkLst>
            <pc:docMk/>
            <pc:sldMk cId="690002179" sldId="274"/>
            <ac:spMk id="3" creationId="{7AB9DC5C-B327-9699-5246-AA0512BF77B9}"/>
          </ac:spMkLst>
        </pc:spChg>
        <pc:spChg chg="add mod">
          <ac:chgData name="Parijat Chakraborty Store" userId="8f6aa2618df47760" providerId="LiveId" clId="{ABCEEB6A-8DF3-42A0-814D-36487F1D44BE}" dt="2025-05-04T15:29:25.968" v="259" actId="14100"/>
          <ac:spMkLst>
            <pc:docMk/>
            <pc:sldMk cId="690002179" sldId="274"/>
            <ac:spMk id="6" creationId="{347EBF3C-4F86-45E3-BEEF-2F8CA7AB470D}"/>
          </ac:spMkLst>
        </pc:spChg>
        <pc:spChg chg="add mod">
          <ac:chgData name="Parijat Chakraborty Store" userId="8f6aa2618df47760" providerId="LiveId" clId="{ABCEEB6A-8DF3-42A0-814D-36487F1D44BE}" dt="2025-05-06T19:56:11.858" v="1062" actId="1076"/>
          <ac:spMkLst>
            <pc:docMk/>
            <pc:sldMk cId="690002179" sldId="274"/>
            <ac:spMk id="7" creationId="{433C0B58-55FC-1C9F-7F65-E37363FCF1BD}"/>
          </ac:spMkLst>
        </pc:spChg>
        <pc:spChg chg="add del">
          <ac:chgData name="Parijat Chakraborty Store" userId="8f6aa2618df47760" providerId="LiveId" clId="{ABCEEB6A-8DF3-42A0-814D-36487F1D44BE}" dt="2025-05-06T19:55:11.884" v="1051" actId="22"/>
          <ac:spMkLst>
            <pc:docMk/>
            <pc:sldMk cId="690002179" sldId="274"/>
            <ac:spMk id="8" creationId="{73B67A44-AD91-ABD1-B449-23F6C6003BC0}"/>
          </ac:spMkLst>
        </pc:spChg>
        <pc:picChg chg="add mod">
          <ac:chgData name="Parijat Chakraborty Store" userId="8f6aa2618df47760" providerId="LiveId" clId="{ABCEEB6A-8DF3-42A0-814D-36487F1D44BE}" dt="2025-05-06T19:54:42.689" v="1046" actId="1076"/>
          <ac:picMkLst>
            <pc:docMk/>
            <pc:sldMk cId="690002179" sldId="274"/>
            <ac:picMk id="2" creationId="{CB8F6AE6-8E06-0D68-102F-8E42E7D68801}"/>
          </ac:picMkLst>
        </pc:picChg>
        <pc:picChg chg="add">
          <ac:chgData name="Parijat Chakraborty Store" userId="8f6aa2618df47760" providerId="LiveId" clId="{ABCEEB6A-8DF3-42A0-814D-36487F1D44BE}" dt="2025-05-04T15:29:17.107" v="257" actId="22"/>
          <ac:picMkLst>
            <pc:docMk/>
            <pc:sldMk cId="690002179" sldId="274"/>
            <ac:picMk id="5" creationId="{08CF7156-5A33-F9C1-D0D6-B6D5C33CE0FC}"/>
          </ac:picMkLst>
        </pc:picChg>
      </pc:sldChg>
      <pc:sldChg chg="addSp modSp new mod modAnim">
        <pc:chgData name="Parijat Chakraborty Store" userId="8f6aa2618df47760" providerId="LiveId" clId="{ABCEEB6A-8DF3-42A0-814D-36487F1D44BE}" dt="2025-05-06T20:02:31.014" v="1101" actId="14100"/>
        <pc:sldMkLst>
          <pc:docMk/>
          <pc:sldMk cId="1656673883" sldId="275"/>
        </pc:sldMkLst>
        <pc:spChg chg="add mod">
          <ac:chgData name="Parijat Chakraborty Store" userId="8f6aa2618df47760" providerId="LiveId" clId="{ABCEEB6A-8DF3-42A0-814D-36487F1D44BE}" dt="2025-05-04T15:31:58.337" v="272" actId="14100"/>
          <ac:spMkLst>
            <pc:docMk/>
            <pc:sldMk cId="1656673883" sldId="275"/>
            <ac:spMk id="6" creationId="{2CCA41D5-8232-76FE-05AD-0452CCC0AEB5}"/>
          </ac:spMkLst>
        </pc:spChg>
        <pc:spChg chg="add mod">
          <ac:chgData name="Parijat Chakraborty Store" userId="8f6aa2618df47760" providerId="LiveId" clId="{ABCEEB6A-8DF3-42A0-814D-36487F1D44BE}" dt="2025-05-06T20:02:31.014" v="1101" actId="14100"/>
          <ac:spMkLst>
            <pc:docMk/>
            <pc:sldMk cId="1656673883" sldId="275"/>
            <ac:spMk id="7" creationId="{54753246-1EDA-96AD-C75B-8AC21A3852F0}"/>
          </ac:spMkLst>
        </pc:spChg>
        <pc:picChg chg="add mod">
          <ac:chgData name="Parijat Chakraborty Store" userId="8f6aa2618df47760" providerId="LiveId" clId="{ABCEEB6A-8DF3-42A0-814D-36487F1D44BE}" dt="2025-05-06T19:57:25.390" v="1066" actId="1076"/>
          <ac:picMkLst>
            <pc:docMk/>
            <pc:sldMk cId="1656673883" sldId="275"/>
            <ac:picMk id="5" creationId="{9304A0EB-399F-DC96-2A19-AEE70B5442A2}"/>
          </ac:picMkLst>
        </pc:picChg>
      </pc:sldChg>
      <pc:sldChg chg="addSp modSp new mod modAnim">
        <pc:chgData name="Parijat Chakraborty Store" userId="8f6aa2618df47760" providerId="LiveId" clId="{ABCEEB6A-8DF3-42A0-814D-36487F1D44BE}" dt="2025-05-06T20:04:17.900" v="1116" actId="1035"/>
        <pc:sldMkLst>
          <pc:docMk/>
          <pc:sldMk cId="2297820297" sldId="276"/>
        </pc:sldMkLst>
        <pc:spChg chg="add mod">
          <ac:chgData name="Parijat Chakraborty Store" userId="8f6aa2618df47760" providerId="LiveId" clId="{ABCEEB6A-8DF3-42A0-814D-36487F1D44BE}" dt="2025-05-06T20:04:04.010" v="1111" actId="1076"/>
          <ac:spMkLst>
            <pc:docMk/>
            <pc:sldMk cId="2297820297" sldId="276"/>
            <ac:spMk id="6" creationId="{880EFBFF-905B-B103-B5D5-E7AFEC6DC27D}"/>
          </ac:spMkLst>
        </pc:spChg>
        <pc:spChg chg="add mod">
          <ac:chgData name="Parijat Chakraborty Store" userId="8f6aa2618df47760" providerId="LiveId" clId="{ABCEEB6A-8DF3-42A0-814D-36487F1D44BE}" dt="2025-05-06T20:04:17.900" v="1116" actId="1035"/>
          <ac:spMkLst>
            <pc:docMk/>
            <pc:sldMk cId="2297820297" sldId="276"/>
            <ac:spMk id="7" creationId="{E52DB6AE-0432-3933-8956-FEE39992ACD8}"/>
          </ac:spMkLst>
        </pc:spChg>
        <pc:picChg chg="add">
          <ac:chgData name="Parijat Chakraborty Store" userId="8f6aa2618df47760" providerId="LiveId" clId="{ABCEEB6A-8DF3-42A0-814D-36487F1D44BE}" dt="2025-05-04T15:30:48.638" v="268" actId="22"/>
          <ac:picMkLst>
            <pc:docMk/>
            <pc:sldMk cId="2297820297" sldId="276"/>
            <ac:picMk id="5" creationId="{0516538A-BD82-2AB5-4BAA-3C8499564343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20:06:13.730" v="1133"/>
        <pc:sldMkLst>
          <pc:docMk/>
          <pc:sldMk cId="1757070986" sldId="277"/>
        </pc:sldMkLst>
        <pc:spChg chg="add del mod">
          <ac:chgData name="Parijat Chakraborty Store" userId="8f6aa2618df47760" providerId="LiveId" clId="{ABCEEB6A-8DF3-42A0-814D-36487F1D44BE}" dt="2025-05-06T20:05:05.318" v="1119" actId="478"/>
          <ac:spMkLst>
            <pc:docMk/>
            <pc:sldMk cId="1757070986" sldId="277"/>
            <ac:spMk id="2" creationId="{98A7D652-45D5-A30D-1A6F-E0B03028C0D8}"/>
          </ac:spMkLst>
        </pc:spChg>
        <pc:spChg chg="add mod">
          <ac:chgData name="Parijat Chakraborty Store" userId="8f6aa2618df47760" providerId="LiveId" clId="{ABCEEB6A-8DF3-42A0-814D-36487F1D44BE}" dt="2025-05-06T20:06:03.753" v="1132" actId="113"/>
          <ac:spMkLst>
            <pc:docMk/>
            <pc:sldMk cId="1757070986" sldId="277"/>
            <ac:spMk id="3" creationId="{4D533642-2BC0-529D-573B-5B5DCE7F6974}"/>
          </ac:spMkLst>
        </pc:spChg>
        <pc:spChg chg="add mod">
          <ac:chgData name="Parijat Chakraborty Store" userId="8f6aa2618df47760" providerId="LiveId" clId="{ABCEEB6A-8DF3-42A0-814D-36487F1D44BE}" dt="2025-05-04T15:32:59.176" v="280" actId="14100"/>
          <ac:spMkLst>
            <pc:docMk/>
            <pc:sldMk cId="1757070986" sldId="277"/>
            <ac:spMk id="6" creationId="{5AA104E1-7F51-E5A6-2FD6-BC534A787645}"/>
          </ac:spMkLst>
        </pc:spChg>
        <pc:picChg chg="add">
          <ac:chgData name="Parijat Chakraborty Store" userId="8f6aa2618df47760" providerId="LiveId" clId="{ABCEEB6A-8DF3-42A0-814D-36487F1D44BE}" dt="2025-05-04T15:32:48.425" v="277" actId="22"/>
          <ac:picMkLst>
            <pc:docMk/>
            <pc:sldMk cId="1757070986" sldId="277"/>
            <ac:picMk id="5" creationId="{3A7ECCDA-35E7-9357-07CA-7487C986EAA8}"/>
          </ac:picMkLst>
        </pc:picChg>
        <pc:picChg chg="add del mod modCrop">
          <ac:chgData name="Parijat Chakraborty Store" userId="8f6aa2618df47760" providerId="LiveId" clId="{ABCEEB6A-8DF3-42A0-814D-36487F1D44BE}" dt="2025-05-06T20:05:08.817" v="1120" actId="478"/>
          <ac:picMkLst>
            <pc:docMk/>
            <pc:sldMk cId="1757070986" sldId="277"/>
            <ac:picMk id="8" creationId="{097565FA-D17D-1F71-3361-8A08A636FD1B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20:22:34.355" v="1145"/>
        <pc:sldMkLst>
          <pc:docMk/>
          <pc:sldMk cId="2922308396" sldId="278"/>
        </pc:sldMkLst>
        <pc:spChg chg="add mod ord">
          <ac:chgData name="Parijat Chakraborty Store" userId="8f6aa2618df47760" providerId="LiveId" clId="{ABCEEB6A-8DF3-42A0-814D-36487F1D44BE}" dt="2025-05-06T20:22:04.487" v="1144" actId="113"/>
          <ac:spMkLst>
            <pc:docMk/>
            <pc:sldMk cId="2922308396" sldId="278"/>
            <ac:spMk id="2" creationId="{7A5051DE-76CF-B27E-5DC9-72028DECE1B1}"/>
          </ac:spMkLst>
        </pc:spChg>
        <pc:spChg chg="add mod">
          <ac:chgData name="Parijat Chakraborty Store" userId="8f6aa2618df47760" providerId="LiveId" clId="{ABCEEB6A-8DF3-42A0-814D-36487F1D44BE}" dt="2025-05-06T20:21:41.119" v="1140" actId="2085"/>
          <ac:spMkLst>
            <pc:docMk/>
            <pc:sldMk cId="2922308396" sldId="278"/>
            <ac:spMk id="3" creationId="{CF7A4BE0-4623-0CBE-0A09-8026F2BDEAE4}"/>
          </ac:spMkLst>
        </pc:spChg>
        <pc:spChg chg="add mod">
          <ac:chgData name="Parijat Chakraborty Store" userId="8f6aa2618df47760" providerId="LiveId" clId="{ABCEEB6A-8DF3-42A0-814D-36487F1D44BE}" dt="2025-05-04T15:35:03.987" v="293" actId="14100"/>
          <ac:spMkLst>
            <pc:docMk/>
            <pc:sldMk cId="2922308396" sldId="278"/>
            <ac:spMk id="6" creationId="{DE0996A6-04E9-A201-C37D-75C5B5E327A5}"/>
          </ac:spMkLst>
        </pc:spChg>
        <pc:picChg chg="add">
          <ac:chgData name="Parijat Chakraborty Store" userId="8f6aa2618df47760" providerId="LiveId" clId="{ABCEEB6A-8DF3-42A0-814D-36487F1D44BE}" dt="2025-05-04T15:34:43.481" v="290" actId="22"/>
          <ac:picMkLst>
            <pc:docMk/>
            <pc:sldMk cId="2922308396" sldId="278"/>
            <ac:picMk id="5" creationId="{D4A1D07A-81D2-8D06-D3A4-618D0A6014CD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20:24:58.554" v="1151"/>
        <pc:sldMkLst>
          <pc:docMk/>
          <pc:sldMk cId="268112728" sldId="279"/>
        </pc:sldMkLst>
        <pc:spChg chg="add mod">
          <ac:chgData name="Parijat Chakraborty Store" userId="8f6aa2618df47760" providerId="LiveId" clId="{ABCEEB6A-8DF3-42A0-814D-36487F1D44BE}" dt="2025-05-06T20:24:55.194" v="1150" actId="14100"/>
          <ac:spMkLst>
            <pc:docMk/>
            <pc:sldMk cId="268112728" sldId="279"/>
            <ac:spMk id="3" creationId="{EB4A6C15-A95E-EAC0-0FAA-1A5C4D8DD291}"/>
          </ac:spMkLst>
        </pc:spChg>
        <pc:spChg chg="add mod">
          <ac:chgData name="Parijat Chakraborty Store" userId="8f6aa2618df47760" providerId="LiveId" clId="{ABCEEB6A-8DF3-42A0-814D-36487F1D44BE}" dt="2025-05-04T15:36:19.563" v="299" actId="14100"/>
          <ac:spMkLst>
            <pc:docMk/>
            <pc:sldMk cId="268112728" sldId="279"/>
            <ac:spMk id="6" creationId="{174806E2-4AAA-DD45-F736-4F3D7025935C}"/>
          </ac:spMkLst>
        </pc:spChg>
        <pc:picChg chg="add">
          <ac:chgData name="Parijat Chakraborty Store" userId="8f6aa2618df47760" providerId="LiveId" clId="{ABCEEB6A-8DF3-42A0-814D-36487F1D44BE}" dt="2025-05-04T15:36:06.540" v="296" actId="22"/>
          <ac:picMkLst>
            <pc:docMk/>
            <pc:sldMk cId="268112728" sldId="279"/>
            <ac:picMk id="5" creationId="{855C5235-0ECD-AF4B-D3E4-751953340B55}"/>
          </ac:picMkLst>
        </pc:picChg>
      </pc:sldChg>
      <pc:sldChg chg="addSp modSp new mod modAnim">
        <pc:chgData name="Parijat Chakraborty Store" userId="8f6aa2618df47760" providerId="LiveId" clId="{ABCEEB6A-8DF3-42A0-814D-36487F1D44BE}" dt="2025-05-06T20:29:18.189" v="1161"/>
        <pc:sldMkLst>
          <pc:docMk/>
          <pc:sldMk cId="2752871965" sldId="280"/>
        </pc:sldMkLst>
        <pc:spChg chg="add mod">
          <ac:chgData name="Parijat Chakraborty Store" userId="8f6aa2618df47760" providerId="LiveId" clId="{ABCEEB6A-8DF3-42A0-814D-36487F1D44BE}" dt="2025-05-04T15:37:29.179" v="304" actId="14100"/>
          <ac:spMkLst>
            <pc:docMk/>
            <pc:sldMk cId="2752871965" sldId="280"/>
            <ac:spMk id="6" creationId="{F01452AD-4426-C896-079E-8735865ED291}"/>
          </ac:spMkLst>
        </pc:spChg>
        <pc:spChg chg="add mod">
          <ac:chgData name="Parijat Chakraborty Store" userId="8f6aa2618df47760" providerId="LiveId" clId="{ABCEEB6A-8DF3-42A0-814D-36487F1D44BE}" dt="2025-05-06T20:29:15.903" v="1160" actId="12"/>
          <ac:spMkLst>
            <pc:docMk/>
            <pc:sldMk cId="2752871965" sldId="280"/>
            <ac:spMk id="7" creationId="{0CECBAE9-A629-1FD4-482B-2F50C0A243BE}"/>
          </ac:spMkLst>
        </pc:spChg>
        <pc:picChg chg="add">
          <ac:chgData name="Parijat Chakraborty Store" userId="8f6aa2618df47760" providerId="LiveId" clId="{ABCEEB6A-8DF3-42A0-814D-36487F1D44BE}" dt="2025-05-04T15:37:14.727" v="301" actId="22"/>
          <ac:picMkLst>
            <pc:docMk/>
            <pc:sldMk cId="2752871965" sldId="280"/>
            <ac:picMk id="5" creationId="{E6963628-5693-2A36-8D0B-1607C7AB0B85}"/>
          </ac:picMkLst>
        </pc:picChg>
      </pc:sldChg>
      <pc:sldChg chg="addSp delSp modSp new mod modAnim">
        <pc:chgData name="Parijat Chakraborty Store" userId="8f6aa2618df47760" providerId="LiveId" clId="{ABCEEB6A-8DF3-42A0-814D-36487F1D44BE}" dt="2025-05-06T20:22:56.065" v="1146"/>
        <pc:sldMkLst>
          <pc:docMk/>
          <pc:sldMk cId="3255228035" sldId="281"/>
        </pc:sldMkLst>
        <pc:spChg chg="add mod">
          <ac:chgData name="Parijat Chakraborty Store" userId="8f6aa2618df47760" providerId="LiveId" clId="{ABCEEB6A-8DF3-42A0-814D-36487F1D44BE}" dt="2025-05-04T15:38:20.976" v="308" actId="14100"/>
          <ac:spMkLst>
            <pc:docMk/>
            <pc:sldMk cId="3255228035" sldId="281"/>
            <ac:spMk id="6" creationId="{A340B4E1-7C6F-AB65-E6BC-0A36FBFCEFEB}"/>
          </ac:spMkLst>
        </pc:spChg>
        <pc:spChg chg="add mod ord">
          <ac:chgData name="Parijat Chakraborty Store" userId="8f6aa2618df47760" providerId="LiveId" clId="{ABCEEB6A-8DF3-42A0-814D-36487F1D44BE}" dt="2025-05-04T15:46:15.179" v="334" actId="1036"/>
          <ac:spMkLst>
            <pc:docMk/>
            <pc:sldMk cId="3255228035" sldId="281"/>
            <ac:spMk id="7" creationId="{C237D33F-4B41-D6EE-25F1-4310DCC5BF21}"/>
          </ac:spMkLst>
        </pc:spChg>
        <pc:spChg chg="add mod">
          <ac:chgData name="Parijat Chakraborty Store" userId="8f6aa2618df47760" providerId="LiveId" clId="{ABCEEB6A-8DF3-42A0-814D-36487F1D44BE}" dt="2025-05-04T15:45:58.972" v="326" actId="1076"/>
          <ac:spMkLst>
            <pc:docMk/>
            <pc:sldMk cId="3255228035" sldId="281"/>
            <ac:spMk id="8" creationId="{8590D2A1-2260-D747-D48C-929AC99F5528}"/>
          </ac:spMkLst>
        </pc:spChg>
        <pc:spChg chg="add mod">
          <ac:chgData name="Parijat Chakraborty Store" userId="8f6aa2618df47760" providerId="LiveId" clId="{ABCEEB6A-8DF3-42A0-814D-36487F1D44BE}" dt="2025-05-04T15:45:43.219" v="322" actId="14100"/>
          <ac:spMkLst>
            <pc:docMk/>
            <pc:sldMk cId="3255228035" sldId="281"/>
            <ac:spMk id="9" creationId="{76DB7BD5-CDCE-74BD-DE2E-D266B203143E}"/>
          </ac:spMkLst>
        </pc:spChg>
        <pc:picChg chg="add">
          <ac:chgData name="Parijat Chakraborty Store" userId="8f6aa2618df47760" providerId="LiveId" clId="{ABCEEB6A-8DF3-42A0-814D-36487F1D44BE}" dt="2025-05-04T15:38:11.306" v="306" actId="22"/>
          <ac:picMkLst>
            <pc:docMk/>
            <pc:sldMk cId="3255228035" sldId="281"/>
            <ac:picMk id="5" creationId="{868F943C-037C-B957-8EF3-290DDD87F64F}"/>
          </ac:picMkLst>
        </pc:picChg>
      </pc:sldChg>
      <pc:sldChg chg="addSp modSp new mod">
        <pc:chgData name="Parijat Chakraborty Store" userId="8f6aa2618df47760" providerId="LiveId" clId="{ABCEEB6A-8DF3-42A0-814D-36487F1D44BE}" dt="2025-05-04T15:48:53.224" v="344" actId="14100"/>
        <pc:sldMkLst>
          <pc:docMk/>
          <pc:sldMk cId="867493605" sldId="282"/>
        </pc:sldMkLst>
        <pc:spChg chg="add mod">
          <ac:chgData name="Parijat Chakraborty Store" userId="8f6aa2618df47760" providerId="LiveId" clId="{ABCEEB6A-8DF3-42A0-814D-36487F1D44BE}" dt="2025-05-04T15:48:42.748" v="341" actId="14100"/>
          <ac:spMkLst>
            <pc:docMk/>
            <pc:sldMk cId="867493605" sldId="282"/>
            <ac:spMk id="6" creationId="{01F51CE8-4C4F-FC5E-FC6B-87AD046BEA5D}"/>
          </ac:spMkLst>
        </pc:spChg>
        <pc:spChg chg="add mod">
          <ac:chgData name="Parijat Chakraborty Store" userId="8f6aa2618df47760" providerId="LiveId" clId="{ABCEEB6A-8DF3-42A0-814D-36487F1D44BE}" dt="2025-05-04T15:48:53.224" v="344" actId="14100"/>
          <ac:spMkLst>
            <pc:docMk/>
            <pc:sldMk cId="867493605" sldId="282"/>
            <ac:spMk id="7" creationId="{BAAE6FAC-0175-119D-B2A7-A2ABD0A62B45}"/>
          </ac:spMkLst>
        </pc:spChg>
        <pc:picChg chg="add">
          <ac:chgData name="Parijat Chakraborty Store" userId="8f6aa2618df47760" providerId="LiveId" clId="{ABCEEB6A-8DF3-42A0-814D-36487F1D44BE}" dt="2025-05-04T15:48:13.875" v="338" actId="22"/>
          <ac:picMkLst>
            <pc:docMk/>
            <pc:sldMk cId="867493605" sldId="282"/>
            <ac:picMk id="5" creationId="{D521F0CC-6A1B-E1DF-4A58-F01A05B65D06}"/>
          </ac:picMkLst>
        </pc:picChg>
      </pc:sldChg>
      <pc:sldChg chg="modSp add mod">
        <pc:chgData name="Parijat Chakraborty Store" userId="8f6aa2618df47760" providerId="LiveId" clId="{ABCEEB6A-8DF3-42A0-814D-36487F1D44BE}" dt="2025-05-04T15:49:33.488" v="351" actId="20577"/>
        <pc:sldMkLst>
          <pc:docMk/>
          <pc:sldMk cId="2467013391" sldId="283"/>
        </pc:sldMkLst>
        <pc:spChg chg="mod">
          <ac:chgData name="Parijat Chakraborty Store" userId="8f6aa2618df47760" providerId="LiveId" clId="{ABCEEB6A-8DF3-42A0-814D-36487F1D44BE}" dt="2025-05-04T15:49:33.488" v="351" actId="20577"/>
          <ac:spMkLst>
            <pc:docMk/>
            <pc:sldMk cId="2467013391" sldId="283"/>
            <ac:spMk id="4" creationId="{8355869D-DC8D-3245-19E6-99F7027F51A4}"/>
          </ac:spMkLst>
        </pc:spChg>
      </pc:sldChg>
      <pc:sldChg chg="addSp modSp new mod">
        <pc:chgData name="Parijat Chakraborty Store" userId="8f6aa2618df47760" providerId="LiveId" clId="{ABCEEB6A-8DF3-42A0-814D-36487F1D44BE}" dt="2025-05-04T15:54:30.511" v="377" actId="14100"/>
        <pc:sldMkLst>
          <pc:docMk/>
          <pc:sldMk cId="2682958481" sldId="284"/>
        </pc:sldMkLst>
        <pc:spChg chg="add mod">
          <ac:chgData name="Parijat Chakraborty Store" userId="8f6aa2618df47760" providerId="LiveId" clId="{ABCEEB6A-8DF3-42A0-814D-36487F1D44BE}" dt="2025-05-04T15:54:30.511" v="377" actId="14100"/>
          <ac:spMkLst>
            <pc:docMk/>
            <pc:sldMk cId="2682958481" sldId="284"/>
            <ac:spMk id="6" creationId="{5182E7EF-D140-E17C-6BE1-95A6F2C199D3}"/>
          </ac:spMkLst>
        </pc:spChg>
        <pc:picChg chg="add">
          <ac:chgData name="Parijat Chakraborty Store" userId="8f6aa2618df47760" providerId="LiveId" clId="{ABCEEB6A-8DF3-42A0-814D-36487F1D44BE}" dt="2025-05-04T15:51:32.759" v="353" actId="22"/>
          <ac:picMkLst>
            <pc:docMk/>
            <pc:sldMk cId="2682958481" sldId="284"/>
            <ac:picMk id="5" creationId="{30F1A963-355D-95C2-05D6-11AACA24982E}"/>
          </ac:picMkLst>
        </pc:picChg>
      </pc:sldChg>
      <pc:sldChg chg="addSp delSp modSp new mod">
        <pc:chgData name="Parijat Chakraborty Store" userId="8f6aa2618df47760" providerId="LiveId" clId="{ABCEEB6A-8DF3-42A0-814D-36487F1D44BE}" dt="2025-05-06T20:41:19.732" v="1209" actId="313"/>
        <pc:sldMkLst>
          <pc:docMk/>
          <pc:sldMk cId="947330128" sldId="285"/>
        </pc:sldMkLst>
        <pc:spChg chg="mod">
          <ac:chgData name="Parijat Chakraborty Store" userId="8f6aa2618df47760" providerId="LiveId" clId="{ABCEEB6A-8DF3-42A0-814D-36487F1D44BE}" dt="2025-05-04T15:54:12.091" v="373" actId="20577"/>
          <ac:spMkLst>
            <pc:docMk/>
            <pc:sldMk cId="947330128" sldId="285"/>
            <ac:spMk id="2" creationId="{95E8AFB4-1ADE-C59B-B224-61E52238C750}"/>
          </ac:spMkLst>
        </pc:spChg>
        <pc:spChg chg="mod">
          <ac:chgData name="Parijat Chakraborty Store" userId="8f6aa2618df47760" providerId="LiveId" clId="{ABCEEB6A-8DF3-42A0-814D-36487F1D44BE}" dt="2025-05-06T20:41:19.732" v="1209" actId="313"/>
          <ac:spMkLst>
            <pc:docMk/>
            <pc:sldMk cId="947330128" sldId="285"/>
            <ac:spMk id="3" creationId="{D32BAE76-C5F4-36F2-A646-D915E5483B83}"/>
          </ac:spMkLst>
        </pc:spChg>
        <pc:picChg chg="add del mod modCrop">
          <ac:chgData name="Parijat Chakraborty Store" userId="8f6aa2618df47760" providerId="LiveId" clId="{ABCEEB6A-8DF3-42A0-814D-36487F1D44BE}" dt="2025-05-05T19:43:34.396" v="881" actId="478"/>
          <ac:picMkLst>
            <pc:docMk/>
            <pc:sldMk cId="947330128" sldId="285"/>
            <ac:picMk id="5" creationId="{B7233A18-2F38-7C28-A113-A905606FA0B6}"/>
          </ac:picMkLst>
        </pc:picChg>
      </pc:sldChg>
      <pc:sldChg chg="addSp delSp modSp new mod delAnim modAnim">
        <pc:chgData name="Parijat Chakraborty Store" userId="8f6aa2618df47760" providerId="LiveId" clId="{ABCEEB6A-8DF3-42A0-814D-36487F1D44BE}" dt="2025-05-06T20:30:39.516" v="1162"/>
        <pc:sldMkLst>
          <pc:docMk/>
          <pc:sldMk cId="2783802478" sldId="286"/>
        </pc:sldMkLst>
        <pc:spChg chg="add mod">
          <ac:chgData name="Parijat Chakraborty Store" userId="8f6aa2618df47760" providerId="LiveId" clId="{ABCEEB6A-8DF3-42A0-814D-36487F1D44BE}" dt="2025-05-05T19:42:41.581" v="880" actId="6549"/>
          <ac:spMkLst>
            <pc:docMk/>
            <pc:sldMk cId="2783802478" sldId="286"/>
            <ac:spMk id="4" creationId="{F4CEDC97-8873-CB54-D19E-7DFA72512E75}"/>
          </ac:spMkLst>
        </pc:spChg>
        <pc:spChg chg="add mod">
          <ac:chgData name="Parijat Chakraborty Store" userId="8f6aa2618df47760" providerId="LiveId" clId="{ABCEEB6A-8DF3-42A0-814D-36487F1D44BE}" dt="2025-05-04T16:02:32.235" v="380"/>
          <ac:spMkLst>
            <pc:docMk/>
            <pc:sldMk cId="2783802478" sldId="286"/>
            <ac:spMk id="6" creationId="{176D19DF-19D8-04B1-90D1-9F2B4890D8C5}"/>
          </ac:spMkLst>
        </pc:spChg>
        <pc:picChg chg="add">
          <ac:chgData name="Parijat Chakraborty Store" userId="8f6aa2618df47760" providerId="LiveId" clId="{ABCEEB6A-8DF3-42A0-814D-36487F1D44BE}" dt="2025-05-04T16:02:18.923" v="379" actId="22"/>
          <ac:picMkLst>
            <pc:docMk/>
            <pc:sldMk cId="2783802478" sldId="286"/>
            <ac:picMk id="5" creationId="{47829A6E-69BF-C487-39A7-B71388206240}"/>
          </ac:picMkLst>
        </pc:picChg>
        <pc:picChg chg="add del mod modCrop">
          <ac:chgData name="Parijat Chakraborty Store" userId="8f6aa2618df47760" providerId="LiveId" clId="{ABCEEB6A-8DF3-42A0-814D-36487F1D44BE}" dt="2025-05-05T19:42:08.479" v="871" actId="478"/>
          <ac:picMkLst>
            <pc:docMk/>
            <pc:sldMk cId="2783802478" sldId="286"/>
            <ac:picMk id="8" creationId="{42A3693E-2883-9F16-AC86-1F42D245409C}"/>
          </ac:picMkLst>
        </pc:picChg>
      </pc:sldChg>
      <pc:sldChg chg="addSp modSp new mod">
        <pc:chgData name="Parijat Chakraborty Store" userId="8f6aa2618df47760" providerId="LiveId" clId="{ABCEEB6A-8DF3-42A0-814D-36487F1D44BE}" dt="2025-05-04T16:39:59.526" v="395" actId="14100"/>
        <pc:sldMkLst>
          <pc:docMk/>
          <pc:sldMk cId="329074310" sldId="287"/>
        </pc:sldMkLst>
        <pc:spChg chg="add mod">
          <ac:chgData name="Parijat Chakraborty Store" userId="8f6aa2618df47760" providerId="LiveId" clId="{ABCEEB6A-8DF3-42A0-814D-36487F1D44BE}" dt="2025-05-04T16:39:59.526" v="395" actId="14100"/>
          <ac:spMkLst>
            <pc:docMk/>
            <pc:sldMk cId="329074310" sldId="287"/>
            <ac:spMk id="6" creationId="{30FF1C1E-D3B4-766A-E46E-1CC5475C95F8}"/>
          </ac:spMkLst>
        </pc:spChg>
        <pc:picChg chg="add">
          <ac:chgData name="Parijat Chakraborty Store" userId="8f6aa2618df47760" providerId="LiveId" clId="{ABCEEB6A-8DF3-42A0-814D-36487F1D44BE}" dt="2025-05-04T16:39:48.666" v="393" actId="22"/>
          <ac:picMkLst>
            <pc:docMk/>
            <pc:sldMk cId="329074310" sldId="287"/>
            <ac:picMk id="5" creationId="{73C57097-D480-B49B-D425-D48F91D68D3B}"/>
          </ac:picMkLst>
        </pc:picChg>
      </pc:sldChg>
      <pc:sldChg chg="addSp delSp modSp new mod">
        <pc:chgData name="Parijat Chakraborty Store" userId="8f6aa2618df47760" providerId="LiveId" clId="{ABCEEB6A-8DF3-42A0-814D-36487F1D44BE}" dt="2025-05-05T19:41:18.722" v="870" actId="6549"/>
        <pc:sldMkLst>
          <pc:docMk/>
          <pc:sldMk cId="3823095856" sldId="288"/>
        </pc:sldMkLst>
        <pc:spChg chg="mod">
          <ac:chgData name="Parijat Chakraborty Store" userId="8f6aa2618df47760" providerId="LiveId" clId="{ABCEEB6A-8DF3-42A0-814D-36487F1D44BE}" dt="2025-05-04T16:43:44.769" v="414" actId="20577"/>
          <ac:spMkLst>
            <pc:docMk/>
            <pc:sldMk cId="3823095856" sldId="288"/>
            <ac:spMk id="2" creationId="{138BE1BD-5268-F1BF-0BEA-DC66F545B064}"/>
          </ac:spMkLst>
        </pc:spChg>
        <pc:spChg chg="add mod">
          <ac:chgData name="Parijat Chakraborty Store" userId="8f6aa2618df47760" providerId="LiveId" clId="{ABCEEB6A-8DF3-42A0-814D-36487F1D44BE}" dt="2025-05-05T19:41:18.722" v="870" actId="6549"/>
          <ac:spMkLst>
            <pc:docMk/>
            <pc:sldMk cId="3823095856" sldId="288"/>
            <ac:spMk id="4" creationId="{5C8D9581-9C56-FB4A-440D-67FAFC26BD8F}"/>
          </ac:spMkLst>
        </pc:spChg>
        <pc:picChg chg="add del mod">
          <ac:chgData name="Parijat Chakraborty Store" userId="8f6aa2618df47760" providerId="LiveId" clId="{ABCEEB6A-8DF3-42A0-814D-36487F1D44BE}" dt="2025-05-05T19:40:53.247" v="862" actId="478"/>
          <ac:picMkLst>
            <pc:docMk/>
            <pc:sldMk cId="3823095856" sldId="288"/>
            <ac:picMk id="6" creationId="{B9F1AD41-E1B1-AED1-700E-AD714605E200}"/>
          </ac:picMkLst>
        </pc:picChg>
      </pc:sldChg>
      <pc:sldChg chg="addSp modSp new mod">
        <pc:chgData name="Parijat Chakraborty Store" userId="8f6aa2618df47760" providerId="LiveId" clId="{ABCEEB6A-8DF3-42A0-814D-36487F1D44BE}" dt="2025-05-04T16:45:54.934" v="420" actId="14100"/>
        <pc:sldMkLst>
          <pc:docMk/>
          <pc:sldMk cId="3764395097" sldId="289"/>
        </pc:sldMkLst>
        <pc:spChg chg="add mod">
          <ac:chgData name="Parijat Chakraborty Store" userId="8f6aa2618df47760" providerId="LiveId" clId="{ABCEEB6A-8DF3-42A0-814D-36487F1D44BE}" dt="2025-05-04T16:45:54.934" v="420" actId="14100"/>
          <ac:spMkLst>
            <pc:docMk/>
            <pc:sldMk cId="3764395097" sldId="289"/>
            <ac:spMk id="6" creationId="{3A1F84D6-1DAF-AA95-B803-A8CB72A2AE95}"/>
          </ac:spMkLst>
        </pc:spChg>
        <pc:picChg chg="add">
          <ac:chgData name="Parijat Chakraborty Store" userId="8f6aa2618df47760" providerId="LiveId" clId="{ABCEEB6A-8DF3-42A0-814D-36487F1D44BE}" dt="2025-05-04T16:45:32.544" v="417" actId="22"/>
          <ac:picMkLst>
            <pc:docMk/>
            <pc:sldMk cId="3764395097" sldId="289"/>
            <ac:picMk id="5" creationId="{AB94D8BE-E334-D613-4700-1206AEFE4555}"/>
          </ac:picMkLst>
        </pc:picChg>
      </pc:sldChg>
      <pc:sldChg chg="addSp modSp new mod">
        <pc:chgData name="Parijat Chakraborty Store" userId="8f6aa2618df47760" providerId="LiveId" clId="{ABCEEB6A-8DF3-42A0-814D-36487F1D44BE}" dt="2025-05-04T16:50:48.657" v="423"/>
        <pc:sldMkLst>
          <pc:docMk/>
          <pc:sldMk cId="577339356" sldId="290"/>
        </pc:sldMkLst>
        <pc:spChg chg="add mod">
          <ac:chgData name="Parijat Chakraborty Store" userId="8f6aa2618df47760" providerId="LiveId" clId="{ABCEEB6A-8DF3-42A0-814D-36487F1D44BE}" dt="2025-05-04T16:50:48.657" v="423"/>
          <ac:spMkLst>
            <pc:docMk/>
            <pc:sldMk cId="577339356" sldId="290"/>
            <ac:spMk id="6" creationId="{98A71C69-B77F-E1A1-2461-E94E502B61F6}"/>
          </ac:spMkLst>
        </pc:spChg>
        <pc:picChg chg="add">
          <ac:chgData name="Parijat Chakraborty Store" userId="8f6aa2618df47760" providerId="LiveId" clId="{ABCEEB6A-8DF3-42A0-814D-36487F1D44BE}" dt="2025-05-04T16:50:42.604" v="422" actId="22"/>
          <ac:picMkLst>
            <pc:docMk/>
            <pc:sldMk cId="577339356" sldId="290"/>
            <ac:picMk id="5" creationId="{EE6280ED-2586-C58F-8151-E7C37657691B}"/>
          </ac:picMkLst>
        </pc:picChg>
      </pc:sldChg>
      <pc:sldChg chg="modSp new mod">
        <pc:chgData name="Parijat Chakraborty Store" userId="8f6aa2618df47760" providerId="LiveId" clId="{ABCEEB6A-8DF3-42A0-814D-36487F1D44BE}" dt="2025-05-04T16:54:18.416" v="612" actId="20577"/>
        <pc:sldMkLst>
          <pc:docMk/>
          <pc:sldMk cId="753131910" sldId="291"/>
        </pc:sldMkLst>
        <pc:spChg chg="mod">
          <ac:chgData name="Parijat Chakraborty Store" userId="8f6aa2618df47760" providerId="LiveId" clId="{ABCEEB6A-8DF3-42A0-814D-36487F1D44BE}" dt="2025-05-04T16:50:59.002" v="431" actId="20577"/>
          <ac:spMkLst>
            <pc:docMk/>
            <pc:sldMk cId="753131910" sldId="291"/>
            <ac:spMk id="2" creationId="{329A8B2E-E393-E9CC-E10E-5F5960F328AC}"/>
          </ac:spMkLst>
        </pc:spChg>
        <pc:spChg chg="mod">
          <ac:chgData name="Parijat Chakraborty Store" userId="8f6aa2618df47760" providerId="LiveId" clId="{ABCEEB6A-8DF3-42A0-814D-36487F1D44BE}" dt="2025-05-04T16:54:18.416" v="612" actId="20577"/>
          <ac:spMkLst>
            <pc:docMk/>
            <pc:sldMk cId="753131910" sldId="291"/>
            <ac:spMk id="3" creationId="{BCD640F0-E176-BE92-AD29-19134B28A25A}"/>
          </ac:spMkLst>
        </pc:spChg>
      </pc:sldChg>
      <pc:sldChg chg="addSp delSp modSp new mod">
        <pc:chgData name="Parijat Chakraborty Store" userId="8f6aa2618df47760" providerId="LiveId" clId="{ABCEEB6A-8DF3-42A0-814D-36487F1D44BE}" dt="2025-05-04T19:19:39.026" v="794" actId="478"/>
        <pc:sldMkLst>
          <pc:docMk/>
          <pc:sldMk cId="1244317852" sldId="292"/>
        </pc:sldMkLst>
        <pc:spChg chg="add mod">
          <ac:chgData name="Parijat Chakraborty Store" userId="8f6aa2618df47760" providerId="LiveId" clId="{ABCEEB6A-8DF3-42A0-814D-36487F1D44BE}" dt="2025-05-04T16:59:11.328" v="618" actId="14100"/>
          <ac:spMkLst>
            <pc:docMk/>
            <pc:sldMk cId="1244317852" sldId="292"/>
            <ac:spMk id="6" creationId="{D08EBE2E-2D0A-CAC3-E857-13CB3AA3A145}"/>
          </ac:spMkLst>
        </pc:spChg>
        <pc:spChg chg="add mod">
          <ac:chgData name="Parijat Chakraborty Store" userId="8f6aa2618df47760" providerId="LiveId" clId="{ABCEEB6A-8DF3-42A0-814D-36487F1D44BE}" dt="2025-05-04T18:47:18.091" v="791" actId="113"/>
          <ac:spMkLst>
            <pc:docMk/>
            <pc:sldMk cId="1244317852" sldId="292"/>
            <ac:spMk id="7" creationId="{AD44EDB2-50FD-596D-8342-26910A88279A}"/>
          </ac:spMkLst>
        </pc:spChg>
        <pc:spChg chg="add mod">
          <ac:chgData name="Parijat Chakraborty Store" userId="8f6aa2618df47760" providerId="LiveId" clId="{ABCEEB6A-8DF3-42A0-814D-36487F1D44BE}" dt="2025-05-04T18:47:04.231" v="789"/>
          <ac:spMkLst>
            <pc:docMk/>
            <pc:sldMk cId="1244317852" sldId="292"/>
            <ac:spMk id="8" creationId="{1AD121FE-F3AC-66A7-CE9E-247842DE7AB3}"/>
          </ac:spMkLst>
        </pc:spChg>
        <pc:picChg chg="add mod">
          <ac:chgData name="Parijat Chakraborty Store" userId="8f6aa2618df47760" providerId="LiveId" clId="{ABCEEB6A-8DF3-42A0-814D-36487F1D44BE}" dt="2025-05-04T19:15:40.083" v="793" actId="207"/>
          <ac:picMkLst>
            <pc:docMk/>
            <pc:sldMk cId="1244317852" sldId="292"/>
            <ac:picMk id="5" creationId="{35EAB512-8445-BB41-47D4-A596AF79E5DD}"/>
          </ac:picMkLst>
        </pc:picChg>
      </pc:sldChg>
      <pc:sldChg chg="modSp add mod">
        <pc:chgData name="Parijat Chakraborty Store" userId="8f6aa2618df47760" providerId="LiveId" clId="{ABCEEB6A-8DF3-42A0-814D-36487F1D44BE}" dt="2025-05-04T17:02:35.885" v="640" actId="20577"/>
        <pc:sldMkLst>
          <pc:docMk/>
          <pc:sldMk cId="4155331134" sldId="293"/>
        </pc:sldMkLst>
        <pc:spChg chg="mod">
          <ac:chgData name="Parijat Chakraborty Store" userId="8f6aa2618df47760" providerId="LiveId" clId="{ABCEEB6A-8DF3-42A0-814D-36487F1D44BE}" dt="2025-05-04T17:02:35.885" v="640" actId="20577"/>
          <ac:spMkLst>
            <pc:docMk/>
            <pc:sldMk cId="4155331134" sldId="293"/>
            <ac:spMk id="4" creationId="{814EDC1E-2ADC-AC5C-B5D1-8A0B160228B1}"/>
          </ac:spMkLst>
        </pc:spChg>
      </pc:sldChg>
      <pc:sldChg chg="addSp delSp modSp new mod delAnim modAnim">
        <pc:chgData name="Parijat Chakraborty Store" userId="8f6aa2618df47760" providerId="LiveId" clId="{ABCEEB6A-8DF3-42A0-814D-36487F1D44BE}" dt="2025-05-06T20:45:31.231" v="1219" actId="20577"/>
        <pc:sldMkLst>
          <pc:docMk/>
          <pc:sldMk cId="3262933766" sldId="294"/>
        </pc:sldMkLst>
        <pc:spChg chg="add del mod">
          <ac:chgData name="Parijat Chakraborty Store" userId="8f6aa2618df47760" providerId="LiveId" clId="{ABCEEB6A-8DF3-42A0-814D-36487F1D44BE}" dt="2025-05-05T19:37:54.750" v="847" actId="478"/>
          <ac:spMkLst>
            <pc:docMk/>
            <pc:sldMk cId="3262933766" sldId="294"/>
            <ac:spMk id="2" creationId="{99E9FF11-4E11-E064-DBB3-17F6370C820F}"/>
          </ac:spMkLst>
        </pc:spChg>
        <pc:spChg chg="add del mod">
          <ac:chgData name="Parijat Chakraborty Store" userId="8f6aa2618df47760" providerId="LiveId" clId="{ABCEEB6A-8DF3-42A0-814D-36487F1D44BE}" dt="2025-05-05T19:37:54.750" v="847" actId="478"/>
          <ac:spMkLst>
            <pc:docMk/>
            <pc:sldMk cId="3262933766" sldId="294"/>
            <ac:spMk id="3" creationId="{7E02FE10-D5AF-A0D3-6469-F7C7261F2F30}"/>
          </ac:spMkLst>
        </pc:spChg>
        <pc:spChg chg="add del mod">
          <ac:chgData name="Parijat Chakraborty Store" userId="8f6aa2618df47760" providerId="LiveId" clId="{ABCEEB6A-8DF3-42A0-814D-36487F1D44BE}" dt="2025-05-05T19:37:49.952" v="846" actId="478"/>
          <ac:spMkLst>
            <pc:docMk/>
            <pc:sldMk cId="3262933766" sldId="294"/>
            <ac:spMk id="8" creationId="{B16C3955-1732-B7D0-CAD1-DBF12252B92C}"/>
          </ac:spMkLst>
        </pc:spChg>
        <pc:spChg chg="add del mod">
          <ac:chgData name="Parijat Chakraborty Store" userId="8f6aa2618df47760" providerId="LiveId" clId="{ABCEEB6A-8DF3-42A0-814D-36487F1D44BE}" dt="2025-05-05T19:37:54.750" v="847" actId="478"/>
          <ac:spMkLst>
            <pc:docMk/>
            <pc:sldMk cId="3262933766" sldId="294"/>
            <ac:spMk id="26" creationId="{BAB6A373-B22F-F4AF-B6E9-4B0F421E350B}"/>
          </ac:spMkLst>
        </pc:spChg>
        <pc:graphicFrameChg chg="add mod modGraphic">
          <ac:chgData name="Parijat Chakraborty Store" userId="8f6aa2618df47760" providerId="LiveId" clId="{ABCEEB6A-8DF3-42A0-814D-36487F1D44BE}" dt="2025-05-06T20:45:31.231" v="1219" actId="20577"/>
          <ac:graphicFrameMkLst>
            <pc:docMk/>
            <pc:sldMk cId="3262933766" sldId="294"/>
            <ac:graphicFrameMk id="4" creationId="{DC8B4B10-CCE0-8FCA-75F6-BFE89BE11CED}"/>
          </ac:graphicFrameMkLst>
        </pc:graphicFrameChg>
        <pc:graphicFrameChg chg="add del modGraphic">
          <ac:chgData name="Parijat Chakraborty Store" userId="8f6aa2618df47760" providerId="LiveId" clId="{ABCEEB6A-8DF3-42A0-814D-36487F1D44BE}" dt="2025-05-05T19:38:56.704" v="861" actId="1032"/>
          <ac:graphicFrameMkLst>
            <pc:docMk/>
            <pc:sldMk cId="3262933766" sldId="294"/>
            <ac:graphicFrameMk id="10" creationId="{07552707-5E61-984D-9456-69527CE7231D}"/>
          </ac:graphicFrameMkLst>
        </pc:graphicFrame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5" creationId="{41DB91AB-283E-5509-D396-3E1BDFC3CD93}"/>
          </ac:picMkLst>
        </pc:picChg>
        <pc:picChg chg="add del mod or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7" creationId="{D6DDB331-12D5-76D5-2AF1-24C55BFE51BD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9" creationId="{21C3472C-19C4-5C3D-94B7-CDC2F21DF288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11" creationId="{116D303C-8A41-D884-76E6-FA118BCC2DE9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13" creationId="{F3FC8566-618D-B80F-8392-E6333F4F10DB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15" creationId="{8765678E-0050-BD1D-10D2-F767555256A1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17" creationId="{61C03ED3-53BF-91CB-EE2C-525BB19B50E5}"/>
          </ac:picMkLst>
        </pc:picChg>
        <pc:picChg chg="add mod">
          <ac:chgData name="Parijat Chakraborty Store" userId="8f6aa2618df47760" providerId="LiveId" clId="{ABCEEB6A-8DF3-42A0-814D-36487F1D44BE}" dt="2025-05-05T19:38:32.671" v="859" actId="14100"/>
          <ac:picMkLst>
            <pc:docMk/>
            <pc:sldMk cId="3262933766" sldId="294"/>
            <ac:picMk id="19" creationId="{9434D307-F4B3-D195-F788-4C904E22D4D8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21" creationId="{D74A71FC-EA8D-92A1-0191-1EEF5C35E108}"/>
          </ac:picMkLst>
        </pc:picChg>
        <pc:picChg chg="add del mod">
          <ac:chgData name="Parijat Chakraborty Store" userId="8f6aa2618df47760" providerId="LiveId" clId="{ABCEEB6A-8DF3-42A0-814D-36487F1D44BE}" dt="2025-05-05T19:37:46.348" v="845" actId="478"/>
          <ac:picMkLst>
            <pc:docMk/>
            <pc:sldMk cId="3262933766" sldId="294"/>
            <ac:picMk id="23" creationId="{7DB85DAD-C5D4-C61A-9D85-6346D17C1F0A}"/>
          </ac:picMkLst>
        </pc:picChg>
        <pc:picChg chg="add mod">
          <ac:chgData name="Parijat Chakraborty Store" userId="8f6aa2618df47760" providerId="LiveId" clId="{ABCEEB6A-8DF3-42A0-814D-36487F1D44BE}" dt="2025-05-05T19:38:24.046" v="856" actId="1076"/>
          <ac:picMkLst>
            <pc:docMk/>
            <pc:sldMk cId="3262933766" sldId="294"/>
            <ac:picMk id="25" creationId="{2DB95A4B-1D54-1CDA-C9D0-19A8E463B54E}"/>
          </ac:picMkLst>
        </pc:picChg>
      </pc:sldChg>
      <pc:sldChg chg="addSp modSp new mod modAnim">
        <pc:chgData name="Parijat Chakraborty Store" userId="8f6aa2618df47760" providerId="LiveId" clId="{ABCEEB6A-8DF3-42A0-814D-36487F1D44BE}" dt="2025-05-06T20:40:53.581" v="1208" actId="1076"/>
        <pc:sldMkLst>
          <pc:docMk/>
          <pc:sldMk cId="761863674" sldId="295"/>
        </pc:sldMkLst>
        <pc:spChg chg="mod">
          <ac:chgData name="Parijat Chakraborty Store" userId="8f6aa2618df47760" providerId="LiveId" clId="{ABCEEB6A-8DF3-42A0-814D-36487F1D44BE}" dt="2025-05-06T20:36:44.926" v="1181" actId="20577"/>
          <ac:spMkLst>
            <pc:docMk/>
            <pc:sldMk cId="761863674" sldId="295"/>
            <ac:spMk id="2" creationId="{C5AC95B0-B7B4-A0D6-B7E6-7ACEF4656B4F}"/>
          </ac:spMkLst>
        </pc:spChg>
        <pc:spChg chg="mod">
          <ac:chgData name="Parijat Chakraborty Store" userId="8f6aa2618df47760" providerId="LiveId" clId="{ABCEEB6A-8DF3-42A0-814D-36487F1D44BE}" dt="2025-05-06T20:36:41.493" v="1180" actId="1076"/>
          <ac:spMkLst>
            <pc:docMk/>
            <pc:sldMk cId="761863674" sldId="295"/>
            <ac:spMk id="3" creationId="{1ED16801-1D7A-9383-EFCB-EC800628ACD9}"/>
          </ac:spMkLst>
        </pc:spChg>
        <pc:spChg chg="add mod">
          <ac:chgData name="Parijat Chakraborty Store" userId="8f6aa2618df47760" providerId="LiveId" clId="{ABCEEB6A-8DF3-42A0-814D-36487F1D44BE}" dt="2025-05-06T20:40:53.581" v="1208" actId="1076"/>
          <ac:spMkLst>
            <pc:docMk/>
            <pc:sldMk cId="761863674" sldId="295"/>
            <ac:spMk id="4" creationId="{7C280090-B69D-D4C6-241D-5C46B9EE58D8}"/>
          </ac:spMkLst>
        </pc:spChg>
      </pc:sldChg>
      <pc:sldChg chg="add del">
        <pc:chgData name="Parijat Chakraborty Store" userId="8f6aa2618df47760" providerId="LiveId" clId="{ABCEEB6A-8DF3-42A0-814D-36487F1D44BE}" dt="2025-05-04T17:02:54.586" v="643"/>
        <pc:sldMkLst>
          <pc:docMk/>
          <pc:sldMk cId="933853920" sldId="2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FED0F-3A22-4C62-B79A-C6935A161A2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33263F-2E47-401F-A57D-643436460A21}">
      <dgm:prSet phldrT="[Text]" custT="1"/>
      <dgm:spPr/>
      <dgm:t>
        <a:bodyPr/>
        <a:lstStyle/>
        <a:p>
          <a:pPr>
            <a:buNone/>
          </a:pPr>
          <a:r>
            <a:rPr lang="en-IN" sz="2000"/>
            <a:t>Bias &amp; Fairness</a:t>
          </a:r>
          <a:endParaRPr lang="en-IN" sz="2000" dirty="0"/>
        </a:p>
      </dgm:t>
    </dgm:pt>
    <dgm:pt modelId="{FF65F2B0-14B7-4964-9EC4-3F6E905E40C1}" type="parTrans" cxnId="{DB4EDC46-2240-4EC2-911B-E3A0B820248D}">
      <dgm:prSet/>
      <dgm:spPr/>
      <dgm:t>
        <a:bodyPr/>
        <a:lstStyle/>
        <a:p>
          <a:endParaRPr lang="en-IN" sz="2000"/>
        </a:p>
      </dgm:t>
    </dgm:pt>
    <dgm:pt modelId="{28D6E5F4-771E-4997-A965-532888BEE7B4}" type="sibTrans" cxnId="{DB4EDC46-2240-4EC2-911B-E3A0B820248D}">
      <dgm:prSet/>
      <dgm:spPr/>
      <dgm:t>
        <a:bodyPr/>
        <a:lstStyle/>
        <a:p>
          <a:endParaRPr lang="en-IN" sz="2000"/>
        </a:p>
      </dgm:t>
    </dgm:pt>
    <dgm:pt modelId="{0DA87AAA-C100-4ABA-A533-4978D2E19BCE}">
      <dgm:prSet custT="1"/>
      <dgm:spPr/>
      <dgm:t>
        <a:bodyPr/>
        <a:lstStyle/>
        <a:p>
          <a:pPr>
            <a:buNone/>
          </a:pPr>
          <a:r>
            <a:rPr lang="en-IN" sz="2000"/>
            <a:t>Complex Tasks</a:t>
          </a:r>
        </a:p>
      </dgm:t>
    </dgm:pt>
    <dgm:pt modelId="{560DE1F5-1B3E-43DC-8AF8-58F661D7D780}" type="parTrans" cxnId="{F1B1F5F0-E346-4A8D-BEDF-59C497F49BE2}">
      <dgm:prSet/>
      <dgm:spPr/>
      <dgm:t>
        <a:bodyPr/>
        <a:lstStyle/>
        <a:p>
          <a:endParaRPr lang="en-IN" sz="2000"/>
        </a:p>
      </dgm:t>
    </dgm:pt>
    <dgm:pt modelId="{448EE837-8AAE-4057-A017-F7FC7F47659B}" type="sibTrans" cxnId="{F1B1F5F0-E346-4A8D-BEDF-59C497F49BE2}">
      <dgm:prSet/>
      <dgm:spPr/>
      <dgm:t>
        <a:bodyPr/>
        <a:lstStyle/>
        <a:p>
          <a:endParaRPr lang="en-IN" sz="2000"/>
        </a:p>
      </dgm:t>
    </dgm:pt>
    <dgm:pt modelId="{5D49EF2E-D81D-4BD6-87AE-6E9EBC0BD61D}">
      <dgm:prSet custT="1"/>
      <dgm:spPr/>
      <dgm:t>
        <a:bodyPr/>
        <a:lstStyle/>
        <a:p>
          <a:pPr>
            <a:buNone/>
          </a:pPr>
          <a:r>
            <a:rPr lang="en-IN" sz="2000"/>
            <a:t>Control Vs. Creativity</a:t>
          </a:r>
        </a:p>
      </dgm:t>
    </dgm:pt>
    <dgm:pt modelId="{FE17C22A-F142-4A04-B8E2-D39878BBF74A}" type="parTrans" cxnId="{A7943B65-8674-48BF-AEED-3187C8A62BC4}">
      <dgm:prSet/>
      <dgm:spPr/>
      <dgm:t>
        <a:bodyPr/>
        <a:lstStyle/>
        <a:p>
          <a:endParaRPr lang="en-IN" sz="2000"/>
        </a:p>
      </dgm:t>
    </dgm:pt>
    <dgm:pt modelId="{73057756-13BE-4ADF-82BF-5B70FD64B75A}" type="sibTrans" cxnId="{A7943B65-8674-48BF-AEED-3187C8A62BC4}">
      <dgm:prSet/>
      <dgm:spPr/>
      <dgm:t>
        <a:bodyPr/>
        <a:lstStyle/>
        <a:p>
          <a:endParaRPr lang="en-IN" sz="2000"/>
        </a:p>
      </dgm:t>
    </dgm:pt>
    <dgm:pt modelId="{003555B4-CD7B-41A4-B723-643A02676096}">
      <dgm:prSet custT="1"/>
      <dgm:spPr/>
      <dgm:t>
        <a:bodyPr/>
        <a:lstStyle/>
        <a:p>
          <a:pPr>
            <a:buNone/>
          </a:pPr>
          <a:r>
            <a:rPr lang="en-IN" sz="2000"/>
            <a:t>Pre-Training</a:t>
          </a:r>
        </a:p>
      </dgm:t>
    </dgm:pt>
    <dgm:pt modelId="{9E9B2FBC-8305-43DC-9ED9-29CE213251FA}" type="parTrans" cxnId="{3ADC3DC8-0193-42E5-9F26-E1AA106A35D6}">
      <dgm:prSet/>
      <dgm:spPr/>
      <dgm:t>
        <a:bodyPr/>
        <a:lstStyle/>
        <a:p>
          <a:endParaRPr lang="en-IN" sz="2000"/>
        </a:p>
      </dgm:t>
    </dgm:pt>
    <dgm:pt modelId="{524437B2-AEC2-40F4-8FE3-2523430DB907}" type="sibTrans" cxnId="{3ADC3DC8-0193-42E5-9F26-E1AA106A35D6}">
      <dgm:prSet/>
      <dgm:spPr/>
      <dgm:t>
        <a:bodyPr/>
        <a:lstStyle/>
        <a:p>
          <a:endParaRPr lang="en-IN" sz="2000"/>
        </a:p>
      </dgm:t>
    </dgm:pt>
    <dgm:pt modelId="{D597C92C-5CB9-4FBB-9718-1D602813A5A3}">
      <dgm:prSet custT="1"/>
      <dgm:spPr/>
      <dgm:t>
        <a:bodyPr/>
        <a:lstStyle/>
        <a:p>
          <a:pPr>
            <a:buNone/>
          </a:pPr>
          <a:r>
            <a:rPr lang="en-IN" sz="2000"/>
            <a:t>Contextual Understanding</a:t>
          </a:r>
        </a:p>
      </dgm:t>
    </dgm:pt>
    <dgm:pt modelId="{8C4C7691-A737-420D-993A-F81D60B31504}" type="parTrans" cxnId="{C18D7DB3-2629-44AB-933C-EBD32B9DE5C4}">
      <dgm:prSet/>
      <dgm:spPr/>
      <dgm:t>
        <a:bodyPr/>
        <a:lstStyle/>
        <a:p>
          <a:endParaRPr lang="en-IN" sz="2000"/>
        </a:p>
      </dgm:t>
    </dgm:pt>
    <dgm:pt modelId="{AE3B816E-B36F-4186-A55B-C4CEB8EA17B1}" type="sibTrans" cxnId="{C18D7DB3-2629-44AB-933C-EBD32B9DE5C4}">
      <dgm:prSet/>
      <dgm:spPr/>
      <dgm:t>
        <a:bodyPr/>
        <a:lstStyle/>
        <a:p>
          <a:endParaRPr lang="en-IN" sz="2000"/>
        </a:p>
      </dgm:t>
    </dgm:pt>
    <dgm:pt modelId="{7ED593F9-AFF9-449C-9CD7-23BCDFBDE55A}">
      <dgm:prSet custT="1"/>
      <dgm:spPr/>
      <dgm:t>
        <a:bodyPr/>
        <a:lstStyle/>
        <a:p>
          <a:pPr>
            <a:buNone/>
          </a:pPr>
          <a:r>
            <a:rPr lang="en-IN" sz="2000"/>
            <a:t>Misinformation &amp; Manipulation</a:t>
          </a:r>
        </a:p>
      </dgm:t>
    </dgm:pt>
    <dgm:pt modelId="{3F219B22-FD75-4698-B249-61D762B23189}" type="parTrans" cxnId="{46FCE739-3FE6-44C1-B6E3-C97BF961B8D4}">
      <dgm:prSet/>
      <dgm:spPr/>
      <dgm:t>
        <a:bodyPr/>
        <a:lstStyle/>
        <a:p>
          <a:endParaRPr lang="en-IN" sz="2000"/>
        </a:p>
      </dgm:t>
    </dgm:pt>
    <dgm:pt modelId="{0881B963-BD83-4688-A938-BDBE0E548AC5}" type="sibTrans" cxnId="{46FCE739-3FE6-44C1-B6E3-C97BF961B8D4}">
      <dgm:prSet/>
      <dgm:spPr/>
      <dgm:t>
        <a:bodyPr/>
        <a:lstStyle/>
        <a:p>
          <a:endParaRPr lang="en-IN" sz="2000"/>
        </a:p>
      </dgm:t>
    </dgm:pt>
    <dgm:pt modelId="{A33B15B7-137C-4E27-99B1-2B6F80237CF9}">
      <dgm:prSet custT="1"/>
      <dgm:spPr/>
      <dgm:t>
        <a:bodyPr/>
        <a:lstStyle/>
        <a:p>
          <a:pPr>
            <a:buNone/>
          </a:pPr>
          <a:r>
            <a:rPr lang="en-IN" sz="2000"/>
            <a:t>Bias &amp; Harmful Content</a:t>
          </a:r>
        </a:p>
      </dgm:t>
    </dgm:pt>
    <dgm:pt modelId="{05C48CE0-49E5-4743-A690-36CE99CDA834}" type="parTrans" cxnId="{F2DB141B-37C5-4737-91BA-8B51DB3B9C72}">
      <dgm:prSet/>
      <dgm:spPr/>
      <dgm:t>
        <a:bodyPr/>
        <a:lstStyle/>
        <a:p>
          <a:endParaRPr lang="en-IN" sz="2000"/>
        </a:p>
      </dgm:t>
    </dgm:pt>
    <dgm:pt modelId="{8DF49E99-DD29-40F5-B426-E5578FCA62CF}" type="sibTrans" cxnId="{F2DB141B-37C5-4737-91BA-8B51DB3B9C72}">
      <dgm:prSet/>
      <dgm:spPr/>
      <dgm:t>
        <a:bodyPr/>
        <a:lstStyle/>
        <a:p>
          <a:endParaRPr lang="en-IN" sz="2000"/>
        </a:p>
      </dgm:t>
    </dgm:pt>
    <dgm:pt modelId="{2F7183A1-330B-4A79-8F36-AD2666511AF7}">
      <dgm:prSet custT="1"/>
      <dgm:spPr/>
      <dgm:t>
        <a:bodyPr/>
        <a:lstStyle/>
        <a:p>
          <a:pPr>
            <a:buNone/>
          </a:pPr>
          <a:r>
            <a:rPr lang="en-IN" sz="2000"/>
            <a:t>Accountability &amp; Attribution</a:t>
          </a:r>
        </a:p>
      </dgm:t>
    </dgm:pt>
    <dgm:pt modelId="{20593281-A773-46DD-ABD7-E22E37FB21FE}" type="parTrans" cxnId="{616DCCE0-CD4C-4C39-85E1-66717706B7B5}">
      <dgm:prSet/>
      <dgm:spPr/>
      <dgm:t>
        <a:bodyPr/>
        <a:lstStyle/>
        <a:p>
          <a:endParaRPr lang="en-IN" sz="2000"/>
        </a:p>
      </dgm:t>
    </dgm:pt>
    <dgm:pt modelId="{7D616182-95ED-4AA3-9ED5-59AD507F08A3}" type="sibTrans" cxnId="{616DCCE0-CD4C-4C39-85E1-66717706B7B5}">
      <dgm:prSet/>
      <dgm:spPr/>
      <dgm:t>
        <a:bodyPr/>
        <a:lstStyle/>
        <a:p>
          <a:endParaRPr lang="en-IN" sz="2000"/>
        </a:p>
      </dgm:t>
    </dgm:pt>
    <dgm:pt modelId="{8C69116E-3F9C-44F4-86C3-1243599B6AD2}">
      <dgm:prSet custT="1"/>
      <dgm:spPr/>
      <dgm:t>
        <a:bodyPr/>
        <a:lstStyle/>
        <a:p>
          <a:r>
            <a:rPr lang="en-IN" sz="2000" dirty="0"/>
            <a:t>Unintended Consequences</a:t>
          </a:r>
        </a:p>
      </dgm:t>
    </dgm:pt>
    <dgm:pt modelId="{6E32D785-362C-4E83-8FB0-4E4A785E14FE}" type="parTrans" cxnId="{21A38453-D46F-468C-8E22-D8910DD00C59}">
      <dgm:prSet/>
      <dgm:spPr/>
      <dgm:t>
        <a:bodyPr/>
        <a:lstStyle/>
        <a:p>
          <a:endParaRPr lang="en-IN" sz="2000"/>
        </a:p>
      </dgm:t>
    </dgm:pt>
    <dgm:pt modelId="{6033BF15-A0C4-4651-A2EF-E6D7B90290DC}" type="sibTrans" cxnId="{21A38453-D46F-468C-8E22-D8910DD00C59}">
      <dgm:prSet/>
      <dgm:spPr/>
      <dgm:t>
        <a:bodyPr/>
        <a:lstStyle/>
        <a:p>
          <a:endParaRPr lang="en-IN" sz="2000"/>
        </a:p>
      </dgm:t>
    </dgm:pt>
    <dgm:pt modelId="{0EA9F88C-A314-4C2D-BCC0-C0B790723460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Information Privacy</a:t>
          </a:r>
          <a:endParaRPr lang="en-IN" sz="2000" dirty="0"/>
        </a:p>
      </dgm:t>
    </dgm:pt>
    <dgm:pt modelId="{C027C557-49D9-4636-A966-ACABEB93ABFD}" type="parTrans" cxnId="{389AE7CD-9130-4F6D-B956-AF0EF6F0F95A}">
      <dgm:prSet/>
      <dgm:spPr/>
      <dgm:t>
        <a:bodyPr/>
        <a:lstStyle/>
        <a:p>
          <a:endParaRPr lang="en-IN" sz="2000"/>
        </a:p>
      </dgm:t>
    </dgm:pt>
    <dgm:pt modelId="{9DA6D228-A589-44F9-AF5C-CDC44E890059}" type="sibTrans" cxnId="{389AE7CD-9130-4F6D-B956-AF0EF6F0F95A}">
      <dgm:prSet/>
      <dgm:spPr/>
      <dgm:t>
        <a:bodyPr/>
        <a:lstStyle/>
        <a:p>
          <a:endParaRPr lang="en-IN" sz="2000"/>
        </a:p>
      </dgm:t>
    </dgm:pt>
    <dgm:pt modelId="{FA76E4D8-9651-40E5-8056-7E7C7D34DA33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Transparency</a:t>
          </a:r>
          <a:endParaRPr lang="en-IN" sz="2000" dirty="0"/>
        </a:p>
      </dgm:t>
    </dgm:pt>
    <dgm:pt modelId="{EE3CBF9F-093E-4B0B-BDB0-1C21FACC8E10}" type="parTrans" cxnId="{3FCB55DD-CA75-4B32-8497-73A1BF704799}">
      <dgm:prSet/>
      <dgm:spPr/>
      <dgm:t>
        <a:bodyPr/>
        <a:lstStyle/>
        <a:p>
          <a:endParaRPr lang="en-IN" sz="2000"/>
        </a:p>
      </dgm:t>
    </dgm:pt>
    <dgm:pt modelId="{E36FC6F7-21BD-4A72-AE0E-493FA665C945}" type="sibTrans" cxnId="{3FCB55DD-CA75-4B32-8497-73A1BF704799}">
      <dgm:prSet/>
      <dgm:spPr/>
      <dgm:t>
        <a:bodyPr/>
        <a:lstStyle/>
        <a:p>
          <a:endParaRPr lang="en-IN" sz="2000"/>
        </a:p>
      </dgm:t>
    </dgm:pt>
    <dgm:pt modelId="{622038E3-9148-4BB1-B9CD-7D4E7301938E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Hallucination – Confidently Wrong</a:t>
          </a:r>
          <a:endParaRPr lang="en-IN" sz="2000" dirty="0"/>
        </a:p>
      </dgm:t>
    </dgm:pt>
    <dgm:pt modelId="{807CCC87-DDD6-45B5-8547-9137CF6CAEF3}" type="parTrans" cxnId="{9FDEB5A5-0E99-4FCB-BA86-BDC03010555D}">
      <dgm:prSet/>
      <dgm:spPr/>
      <dgm:t>
        <a:bodyPr/>
        <a:lstStyle/>
        <a:p>
          <a:endParaRPr lang="en-IN" sz="2000"/>
        </a:p>
      </dgm:t>
    </dgm:pt>
    <dgm:pt modelId="{60BE1046-592A-4FFA-BD5B-906DAEB04E58}" type="sibTrans" cxnId="{9FDEB5A5-0E99-4FCB-BA86-BDC03010555D}">
      <dgm:prSet/>
      <dgm:spPr/>
      <dgm:t>
        <a:bodyPr/>
        <a:lstStyle/>
        <a:p>
          <a:endParaRPr lang="en-IN" sz="2000"/>
        </a:p>
      </dgm:t>
    </dgm:pt>
    <dgm:pt modelId="{D34D6DD4-2591-4F9A-9885-32063B5B7FC1}" type="pres">
      <dgm:prSet presAssocID="{D29FED0F-3A22-4C62-B79A-C6935A161A27}" presName="linear" presStyleCnt="0">
        <dgm:presLayoutVars>
          <dgm:dir/>
          <dgm:animLvl val="lvl"/>
          <dgm:resizeHandles val="exact"/>
        </dgm:presLayoutVars>
      </dgm:prSet>
      <dgm:spPr/>
    </dgm:pt>
    <dgm:pt modelId="{EC0B0B63-C058-49DB-BA4D-D75FEC21179C}" type="pres">
      <dgm:prSet presAssocID="{7533263F-2E47-401F-A57D-643436460A21}" presName="parentLin" presStyleCnt="0"/>
      <dgm:spPr/>
    </dgm:pt>
    <dgm:pt modelId="{56D84374-303D-4C46-92AC-6E4454C38705}" type="pres">
      <dgm:prSet presAssocID="{7533263F-2E47-401F-A57D-643436460A21}" presName="parentLeftMargin" presStyleLbl="node1" presStyleIdx="0" presStyleCnt="12"/>
      <dgm:spPr/>
    </dgm:pt>
    <dgm:pt modelId="{2A5AB39C-4C95-4B31-8DC4-8215F9834B47}" type="pres">
      <dgm:prSet presAssocID="{7533263F-2E47-401F-A57D-643436460A21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8965DC2B-EE34-438E-B53A-7FAD5C74E10A}" type="pres">
      <dgm:prSet presAssocID="{7533263F-2E47-401F-A57D-643436460A21}" presName="negativeSpace" presStyleCnt="0"/>
      <dgm:spPr/>
    </dgm:pt>
    <dgm:pt modelId="{A5808E4B-EF13-4E58-A695-F3C85328435C}" type="pres">
      <dgm:prSet presAssocID="{7533263F-2E47-401F-A57D-643436460A21}" presName="childText" presStyleLbl="conFgAcc1" presStyleIdx="0" presStyleCnt="12">
        <dgm:presLayoutVars>
          <dgm:bulletEnabled val="1"/>
        </dgm:presLayoutVars>
      </dgm:prSet>
      <dgm:spPr/>
    </dgm:pt>
    <dgm:pt modelId="{472D161D-D6EB-4EA8-BFE4-44501E2D1E0D}" type="pres">
      <dgm:prSet presAssocID="{28D6E5F4-771E-4997-A965-532888BEE7B4}" presName="spaceBetweenRectangles" presStyleCnt="0"/>
      <dgm:spPr/>
    </dgm:pt>
    <dgm:pt modelId="{AE7E13D1-4E1D-440B-A63B-DA3C80AEC4E1}" type="pres">
      <dgm:prSet presAssocID="{0DA87AAA-C100-4ABA-A533-4978D2E19BCE}" presName="parentLin" presStyleCnt="0"/>
      <dgm:spPr/>
    </dgm:pt>
    <dgm:pt modelId="{AECEECDB-C66E-45A0-95E8-58D512E10DC0}" type="pres">
      <dgm:prSet presAssocID="{0DA87AAA-C100-4ABA-A533-4978D2E19BCE}" presName="parentLeftMargin" presStyleLbl="node1" presStyleIdx="0" presStyleCnt="12"/>
      <dgm:spPr/>
    </dgm:pt>
    <dgm:pt modelId="{267006CE-98FB-4830-BF93-985C77855AEA}" type="pres">
      <dgm:prSet presAssocID="{0DA87AAA-C100-4ABA-A533-4978D2E19BCE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A07F30FD-A331-46E4-BD81-286BC9208B40}" type="pres">
      <dgm:prSet presAssocID="{0DA87AAA-C100-4ABA-A533-4978D2E19BCE}" presName="negativeSpace" presStyleCnt="0"/>
      <dgm:spPr/>
    </dgm:pt>
    <dgm:pt modelId="{6BDEF806-E9F9-49CD-A10E-DF68F0D46792}" type="pres">
      <dgm:prSet presAssocID="{0DA87AAA-C100-4ABA-A533-4978D2E19BCE}" presName="childText" presStyleLbl="conFgAcc1" presStyleIdx="1" presStyleCnt="12">
        <dgm:presLayoutVars>
          <dgm:bulletEnabled val="1"/>
        </dgm:presLayoutVars>
      </dgm:prSet>
      <dgm:spPr/>
    </dgm:pt>
    <dgm:pt modelId="{17F4B59B-FC45-4A7A-99AA-D9718A934FF1}" type="pres">
      <dgm:prSet presAssocID="{448EE837-8AAE-4057-A017-F7FC7F47659B}" presName="spaceBetweenRectangles" presStyleCnt="0"/>
      <dgm:spPr/>
    </dgm:pt>
    <dgm:pt modelId="{12CAE41D-FA4A-4C47-952A-78CF2B96B080}" type="pres">
      <dgm:prSet presAssocID="{5D49EF2E-D81D-4BD6-87AE-6E9EBC0BD61D}" presName="parentLin" presStyleCnt="0"/>
      <dgm:spPr/>
    </dgm:pt>
    <dgm:pt modelId="{81BE160B-A146-4C1A-8E38-52FE6F8CB2C9}" type="pres">
      <dgm:prSet presAssocID="{5D49EF2E-D81D-4BD6-87AE-6E9EBC0BD61D}" presName="parentLeftMargin" presStyleLbl="node1" presStyleIdx="1" presStyleCnt="12"/>
      <dgm:spPr/>
    </dgm:pt>
    <dgm:pt modelId="{56E0719D-88C3-4163-A2B2-F26D42B00572}" type="pres">
      <dgm:prSet presAssocID="{5D49EF2E-D81D-4BD6-87AE-6E9EBC0BD61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CC2E47B6-9D99-4317-B0EC-424759B0E34F}" type="pres">
      <dgm:prSet presAssocID="{5D49EF2E-D81D-4BD6-87AE-6E9EBC0BD61D}" presName="negativeSpace" presStyleCnt="0"/>
      <dgm:spPr/>
    </dgm:pt>
    <dgm:pt modelId="{8C75C2F0-0BB3-4513-9971-C2FFFFD4BDBB}" type="pres">
      <dgm:prSet presAssocID="{5D49EF2E-D81D-4BD6-87AE-6E9EBC0BD61D}" presName="childText" presStyleLbl="conFgAcc1" presStyleIdx="2" presStyleCnt="12">
        <dgm:presLayoutVars>
          <dgm:bulletEnabled val="1"/>
        </dgm:presLayoutVars>
      </dgm:prSet>
      <dgm:spPr/>
    </dgm:pt>
    <dgm:pt modelId="{D066E459-4E8C-4521-AF1E-D36C173B5E97}" type="pres">
      <dgm:prSet presAssocID="{73057756-13BE-4ADF-82BF-5B70FD64B75A}" presName="spaceBetweenRectangles" presStyleCnt="0"/>
      <dgm:spPr/>
    </dgm:pt>
    <dgm:pt modelId="{688011F5-72A7-407C-852D-EB6A4F87C04E}" type="pres">
      <dgm:prSet presAssocID="{003555B4-CD7B-41A4-B723-643A02676096}" presName="parentLin" presStyleCnt="0"/>
      <dgm:spPr/>
    </dgm:pt>
    <dgm:pt modelId="{BD7AF56A-C5C7-4620-ABF2-58147ECCDA74}" type="pres">
      <dgm:prSet presAssocID="{003555B4-CD7B-41A4-B723-643A02676096}" presName="parentLeftMargin" presStyleLbl="node1" presStyleIdx="2" presStyleCnt="12"/>
      <dgm:spPr/>
    </dgm:pt>
    <dgm:pt modelId="{616444CC-55BD-4308-832D-5E22E5984AF6}" type="pres">
      <dgm:prSet presAssocID="{003555B4-CD7B-41A4-B723-643A02676096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353CD9CF-0D84-4E5B-BDB6-3F72147D9B70}" type="pres">
      <dgm:prSet presAssocID="{003555B4-CD7B-41A4-B723-643A02676096}" presName="negativeSpace" presStyleCnt="0"/>
      <dgm:spPr/>
    </dgm:pt>
    <dgm:pt modelId="{6CE5E560-F4FB-44F1-A27B-45F451ECE4B6}" type="pres">
      <dgm:prSet presAssocID="{003555B4-CD7B-41A4-B723-643A02676096}" presName="childText" presStyleLbl="conFgAcc1" presStyleIdx="3" presStyleCnt="12">
        <dgm:presLayoutVars>
          <dgm:bulletEnabled val="1"/>
        </dgm:presLayoutVars>
      </dgm:prSet>
      <dgm:spPr/>
    </dgm:pt>
    <dgm:pt modelId="{7289E772-27DD-4EAB-A990-62C59AD14EF6}" type="pres">
      <dgm:prSet presAssocID="{524437B2-AEC2-40F4-8FE3-2523430DB907}" presName="spaceBetweenRectangles" presStyleCnt="0"/>
      <dgm:spPr/>
    </dgm:pt>
    <dgm:pt modelId="{F31CD27B-3BF6-4DF0-B53D-3E8ABD04594E}" type="pres">
      <dgm:prSet presAssocID="{D597C92C-5CB9-4FBB-9718-1D602813A5A3}" presName="parentLin" presStyleCnt="0"/>
      <dgm:spPr/>
    </dgm:pt>
    <dgm:pt modelId="{35C84DA9-BC7E-4D3B-A408-AEFE33D8C1E2}" type="pres">
      <dgm:prSet presAssocID="{D597C92C-5CB9-4FBB-9718-1D602813A5A3}" presName="parentLeftMargin" presStyleLbl="node1" presStyleIdx="3" presStyleCnt="12"/>
      <dgm:spPr/>
    </dgm:pt>
    <dgm:pt modelId="{95B9F503-0D9B-4AB7-8C30-9FD7EA9D0C1B}" type="pres">
      <dgm:prSet presAssocID="{D597C92C-5CB9-4FBB-9718-1D602813A5A3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7E774C5F-55D2-45EC-B493-C7B19DFBA6A3}" type="pres">
      <dgm:prSet presAssocID="{D597C92C-5CB9-4FBB-9718-1D602813A5A3}" presName="negativeSpace" presStyleCnt="0"/>
      <dgm:spPr/>
    </dgm:pt>
    <dgm:pt modelId="{A9243DA7-1932-4488-9920-0A04A216FBAC}" type="pres">
      <dgm:prSet presAssocID="{D597C92C-5CB9-4FBB-9718-1D602813A5A3}" presName="childText" presStyleLbl="conFgAcc1" presStyleIdx="4" presStyleCnt="12">
        <dgm:presLayoutVars>
          <dgm:bulletEnabled val="1"/>
        </dgm:presLayoutVars>
      </dgm:prSet>
      <dgm:spPr/>
    </dgm:pt>
    <dgm:pt modelId="{B1E128CC-1578-49A6-8AEC-BB8CD6E09A0A}" type="pres">
      <dgm:prSet presAssocID="{AE3B816E-B36F-4186-A55B-C4CEB8EA17B1}" presName="spaceBetweenRectangles" presStyleCnt="0"/>
      <dgm:spPr/>
    </dgm:pt>
    <dgm:pt modelId="{1580B60E-0C4D-4200-804F-8E02B64ED419}" type="pres">
      <dgm:prSet presAssocID="{7ED593F9-AFF9-449C-9CD7-23BCDFBDE55A}" presName="parentLin" presStyleCnt="0"/>
      <dgm:spPr/>
    </dgm:pt>
    <dgm:pt modelId="{9FA3EFB0-69D3-4483-8003-EEEC568D29C3}" type="pres">
      <dgm:prSet presAssocID="{7ED593F9-AFF9-449C-9CD7-23BCDFBDE55A}" presName="parentLeftMargin" presStyleLbl="node1" presStyleIdx="4" presStyleCnt="12"/>
      <dgm:spPr/>
    </dgm:pt>
    <dgm:pt modelId="{D084BA12-B573-4543-B015-9973CF2D8F6E}" type="pres">
      <dgm:prSet presAssocID="{7ED593F9-AFF9-449C-9CD7-23BCDFBDE55A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7B8DC678-D899-4307-946E-3B678F3E2D2F}" type="pres">
      <dgm:prSet presAssocID="{7ED593F9-AFF9-449C-9CD7-23BCDFBDE55A}" presName="negativeSpace" presStyleCnt="0"/>
      <dgm:spPr/>
    </dgm:pt>
    <dgm:pt modelId="{4CF37B53-6482-44F6-AA87-6CA5EB626FB7}" type="pres">
      <dgm:prSet presAssocID="{7ED593F9-AFF9-449C-9CD7-23BCDFBDE55A}" presName="childText" presStyleLbl="conFgAcc1" presStyleIdx="5" presStyleCnt="12">
        <dgm:presLayoutVars>
          <dgm:bulletEnabled val="1"/>
        </dgm:presLayoutVars>
      </dgm:prSet>
      <dgm:spPr/>
    </dgm:pt>
    <dgm:pt modelId="{4DEFD19D-7FC6-4487-AB39-9BB7C2765A37}" type="pres">
      <dgm:prSet presAssocID="{0881B963-BD83-4688-A938-BDBE0E548AC5}" presName="spaceBetweenRectangles" presStyleCnt="0"/>
      <dgm:spPr/>
    </dgm:pt>
    <dgm:pt modelId="{86078FA1-505F-455F-BDC3-D3D006597388}" type="pres">
      <dgm:prSet presAssocID="{A33B15B7-137C-4E27-99B1-2B6F80237CF9}" presName="parentLin" presStyleCnt="0"/>
      <dgm:spPr/>
    </dgm:pt>
    <dgm:pt modelId="{189D3860-2EB5-4BEA-B104-D19E3E7C383E}" type="pres">
      <dgm:prSet presAssocID="{A33B15B7-137C-4E27-99B1-2B6F80237CF9}" presName="parentLeftMargin" presStyleLbl="node1" presStyleIdx="5" presStyleCnt="12"/>
      <dgm:spPr/>
    </dgm:pt>
    <dgm:pt modelId="{91D4C0BE-6474-42E7-8DC5-C01123019C4C}" type="pres">
      <dgm:prSet presAssocID="{A33B15B7-137C-4E27-99B1-2B6F80237CF9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82A91569-2C38-4C12-9954-BDD49CA4B00B}" type="pres">
      <dgm:prSet presAssocID="{A33B15B7-137C-4E27-99B1-2B6F80237CF9}" presName="negativeSpace" presStyleCnt="0"/>
      <dgm:spPr/>
    </dgm:pt>
    <dgm:pt modelId="{552B5189-3223-40EA-A0E0-5B09348A69AB}" type="pres">
      <dgm:prSet presAssocID="{A33B15B7-137C-4E27-99B1-2B6F80237CF9}" presName="childText" presStyleLbl="conFgAcc1" presStyleIdx="6" presStyleCnt="12">
        <dgm:presLayoutVars>
          <dgm:bulletEnabled val="1"/>
        </dgm:presLayoutVars>
      </dgm:prSet>
      <dgm:spPr/>
    </dgm:pt>
    <dgm:pt modelId="{88B4CB57-B104-4468-93E0-00B7AFF6BC3F}" type="pres">
      <dgm:prSet presAssocID="{8DF49E99-DD29-40F5-B426-E5578FCA62CF}" presName="spaceBetweenRectangles" presStyleCnt="0"/>
      <dgm:spPr/>
    </dgm:pt>
    <dgm:pt modelId="{6112B78B-391E-4535-9B72-908D4DAEBC76}" type="pres">
      <dgm:prSet presAssocID="{2F7183A1-330B-4A79-8F36-AD2666511AF7}" presName="parentLin" presStyleCnt="0"/>
      <dgm:spPr/>
    </dgm:pt>
    <dgm:pt modelId="{77D870FC-B6E7-4499-89F4-5B1BF6785031}" type="pres">
      <dgm:prSet presAssocID="{2F7183A1-330B-4A79-8F36-AD2666511AF7}" presName="parentLeftMargin" presStyleLbl="node1" presStyleIdx="6" presStyleCnt="12"/>
      <dgm:spPr/>
    </dgm:pt>
    <dgm:pt modelId="{7B6AADC8-ECD5-43B5-881B-798B19E78116}" type="pres">
      <dgm:prSet presAssocID="{2F7183A1-330B-4A79-8F36-AD2666511AF7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B78746FE-7888-4765-AFDB-07C39BA927D1}" type="pres">
      <dgm:prSet presAssocID="{2F7183A1-330B-4A79-8F36-AD2666511AF7}" presName="negativeSpace" presStyleCnt="0"/>
      <dgm:spPr/>
    </dgm:pt>
    <dgm:pt modelId="{25C1072B-1EE1-4511-9D1D-C4C2B386CAE2}" type="pres">
      <dgm:prSet presAssocID="{2F7183A1-330B-4A79-8F36-AD2666511AF7}" presName="childText" presStyleLbl="conFgAcc1" presStyleIdx="7" presStyleCnt="12">
        <dgm:presLayoutVars>
          <dgm:bulletEnabled val="1"/>
        </dgm:presLayoutVars>
      </dgm:prSet>
      <dgm:spPr/>
    </dgm:pt>
    <dgm:pt modelId="{41EADF59-3453-4E37-B41E-C56B472FF029}" type="pres">
      <dgm:prSet presAssocID="{7D616182-95ED-4AA3-9ED5-59AD507F08A3}" presName="spaceBetweenRectangles" presStyleCnt="0"/>
      <dgm:spPr/>
    </dgm:pt>
    <dgm:pt modelId="{E44FB50A-E98A-4D03-821D-2F8680E7CCDA}" type="pres">
      <dgm:prSet presAssocID="{8C69116E-3F9C-44F4-86C3-1243599B6AD2}" presName="parentLin" presStyleCnt="0"/>
      <dgm:spPr/>
    </dgm:pt>
    <dgm:pt modelId="{FA5A663D-831F-4299-92D1-CBA805D02EA1}" type="pres">
      <dgm:prSet presAssocID="{8C69116E-3F9C-44F4-86C3-1243599B6AD2}" presName="parentLeftMargin" presStyleLbl="node1" presStyleIdx="7" presStyleCnt="12"/>
      <dgm:spPr/>
    </dgm:pt>
    <dgm:pt modelId="{98D77C52-05FF-43A6-A5D1-BE620BD2F61B}" type="pres">
      <dgm:prSet presAssocID="{8C69116E-3F9C-44F4-86C3-1243599B6AD2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A1103A48-ABFD-4A61-9AF1-AC19911A2588}" type="pres">
      <dgm:prSet presAssocID="{8C69116E-3F9C-44F4-86C3-1243599B6AD2}" presName="negativeSpace" presStyleCnt="0"/>
      <dgm:spPr/>
    </dgm:pt>
    <dgm:pt modelId="{2EA40C5E-9206-4EF0-A137-D91D582C69F8}" type="pres">
      <dgm:prSet presAssocID="{8C69116E-3F9C-44F4-86C3-1243599B6AD2}" presName="childText" presStyleLbl="conFgAcc1" presStyleIdx="8" presStyleCnt="12">
        <dgm:presLayoutVars>
          <dgm:bulletEnabled val="1"/>
        </dgm:presLayoutVars>
      </dgm:prSet>
      <dgm:spPr/>
    </dgm:pt>
    <dgm:pt modelId="{EBE23B82-1967-4AE0-9927-5606D8E9429B}" type="pres">
      <dgm:prSet presAssocID="{6033BF15-A0C4-4651-A2EF-E6D7B90290DC}" presName="spaceBetweenRectangles" presStyleCnt="0"/>
      <dgm:spPr/>
    </dgm:pt>
    <dgm:pt modelId="{428FD012-B196-4827-8516-AD977C9780F2}" type="pres">
      <dgm:prSet presAssocID="{0EA9F88C-A314-4C2D-BCC0-C0B790723460}" presName="parentLin" presStyleCnt="0"/>
      <dgm:spPr/>
    </dgm:pt>
    <dgm:pt modelId="{49D8E504-AC8C-4331-8A92-4647CAC9D3E6}" type="pres">
      <dgm:prSet presAssocID="{0EA9F88C-A314-4C2D-BCC0-C0B790723460}" presName="parentLeftMargin" presStyleLbl="node1" presStyleIdx="8" presStyleCnt="12"/>
      <dgm:spPr/>
    </dgm:pt>
    <dgm:pt modelId="{6D916946-206D-48F4-ADC1-C00A4EF82A66}" type="pres">
      <dgm:prSet presAssocID="{0EA9F88C-A314-4C2D-BCC0-C0B790723460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C9660982-4162-4018-8801-92044B9EF2D0}" type="pres">
      <dgm:prSet presAssocID="{0EA9F88C-A314-4C2D-BCC0-C0B790723460}" presName="negativeSpace" presStyleCnt="0"/>
      <dgm:spPr/>
    </dgm:pt>
    <dgm:pt modelId="{F7F137CE-DF8F-442C-BA8A-946008E2253C}" type="pres">
      <dgm:prSet presAssocID="{0EA9F88C-A314-4C2D-BCC0-C0B790723460}" presName="childText" presStyleLbl="conFgAcc1" presStyleIdx="9" presStyleCnt="12">
        <dgm:presLayoutVars>
          <dgm:bulletEnabled val="1"/>
        </dgm:presLayoutVars>
      </dgm:prSet>
      <dgm:spPr/>
    </dgm:pt>
    <dgm:pt modelId="{2CA79C97-9D62-4255-B242-520F384CD918}" type="pres">
      <dgm:prSet presAssocID="{9DA6D228-A589-44F9-AF5C-CDC44E890059}" presName="spaceBetweenRectangles" presStyleCnt="0"/>
      <dgm:spPr/>
    </dgm:pt>
    <dgm:pt modelId="{7616A994-AB51-4EAD-A8C7-35DB0EDB6508}" type="pres">
      <dgm:prSet presAssocID="{FA76E4D8-9651-40E5-8056-7E7C7D34DA33}" presName="parentLin" presStyleCnt="0"/>
      <dgm:spPr/>
    </dgm:pt>
    <dgm:pt modelId="{14553D91-B47E-43CD-AF67-87C878FAF454}" type="pres">
      <dgm:prSet presAssocID="{FA76E4D8-9651-40E5-8056-7E7C7D34DA33}" presName="parentLeftMargin" presStyleLbl="node1" presStyleIdx="9" presStyleCnt="12"/>
      <dgm:spPr/>
    </dgm:pt>
    <dgm:pt modelId="{2B573566-1C05-49DE-8B47-97B7751BA204}" type="pres">
      <dgm:prSet presAssocID="{FA76E4D8-9651-40E5-8056-7E7C7D34DA33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A06A170B-1DB2-4E93-BD91-A9A6BE2DD4F3}" type="pres">
      <dgm:prSet presAssocID="{FA76E4D8-9651-40E5-8056-7E7C7D34DA33}" presName="negativeSpace" presStyleCnt="0"/>
      <dgm:spPr/>
    </dgm:pt>
    <dgm:pt modelId="{F6832940-FD64-4CFD-9CB9-3FAD85B08977}" type="pres">
      <dgm:prSet presAssocID="{FA76E4D8-9651-40E5-8056-7E7C7D34DA33}" presName="childText" presStyleLbl="conFgAcc1" presStyleIdx="10" presStyleCnt="12">
        <dgm:presLayoutVars>
          <dgm:bulletEnabled val="1"/>
        </dgm:presLayoutVars>
      </dgm:prSet>
      <dgm:spPr/>
    </dgm:pt>
    <dgm:pt modelId="{E20F9AF0-4A1E-4C5B-9792-DE2520AB7251}" type="pres">
      <dgm:prSet presAssocID="{E36FC6F7-21BD-4A72-AE0E-493FA665C945}" presName="spaceBetweenRectangles" presStyleCnt="0"/>
      <dgm:spPr/>
    </dgm:pt>
    <dgm:pt modelId="{40A98C5A-B200-4AC2-B665-E3DC5747A3A5}" type="pres">
      <dgm:prSet presAssocID="{622038E3-9148-4BB1-B9CD-7D4E7301938E}" presName="parentLin" presStyleCnt="0"/>
      <dgm:spPr/>
    </dgm:pt>
    <dgm:pt modelId="{87863C51-C712-4B42-BF18-5EA1ABBAC1ED}" type="pres">
      <dgm:prSet presAssocID="{622038E3-9148-4BB1-B9CD-7D4E7301938E}" presName="parentLeftMargin" presStyleLbl="node1" presStyleIdx="10" presStyleCnt="12"/>
      <dgm:spPr/>
    </dgm:pt>
    <dgm:pt modelId="{BC278A5D-335B-48F0-853A-AACDD19AC573}" type="pres">
      <dgm:prSet presAssocID="{622038E3-9148-4BB1-B9CD-7D4E7301938E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464A1927-84E6-4F17-A780-ACA468E87AE0}" type="pres">
      <dgm:prSet presAssocID="{622038E3-9148-4BB1-B9CD-7D4E7301938E}" presName="negativeSpace" presStyleCnt="0"/>
      <dgm:spPr/>
    </dgm:pt>
    <dgm:pt modelId="{A82F35F5-8FFE-4DA8-A83E-E81D5959F1BF}" type="pres">
      <dgm:prSet presAssocID="{622038E3-9148-4BB1-B9CD-7D4E7301938E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D3F5060D-DFF0-49BE-9E96-9B2A346E6F49}" type="presOf" srcId="{0EA9F88C-A314-4C2D-BCC0-C0B790723460}" destId="{49D8E504-AC8C-4331-8A92-4647CAC9D3E6}" srcOrd="0" destOrd="0" presId="urn:microsoft.com/office/officeart/2005/8/layout/list1"/>
    <dgm:cxn modelId="{6A58AD0D-DABF-4795-81F5-F12E68173822}" type="presOf" srcId="{5D49EF2E-D81D-4BD6-87AE-6E9EBC0BD61D}" destId="{56E0719D-88C3-4163-A2B2-F26D42B00572}" srcOrd="1" destOrd="0" presId="urn:microsoft.com/office/officeart/2005/8/layout/list1"/>
    <dgm:cxn modelId="{F2DB141B-37C5-4737-91BA-8B51DB3B9C72}" srcId="{D29FED0F-3A22-4C62-B79A-C6935A161A27}" destId="{A33B15B7-137C-4E27-99B1-2B6F80237CF9}" srcOrd="6" destOrd="0" parTransId="{05C48CE0-49E5-4743-A690-36CE99CDA834}" sibTransId="{8DF49E99-DD29-40F5-B426-E5578FCA62CF}"/>
    <dgm:cxn modelId="{D1AFF31C-CE4E-4265-B2C2-858D7C2C502B}" type="presOf" srcId="{7ED593F9-AFF9-449C-9CD7-23BCDFBDE55A}" destId="{9FA3EFB0-69D3-4483-8003-EEEC568D29C3}" srcOrd="0" destOrd="0" presId="urn:microsoft.com/office/officeart/2005/8/layout/list1"/>
    <dgm:cxn modelId="{1D20D724-B400-4177-98F2-CFC4F9BFA0DC}" type="presOf" srcId="{FA76E4D8-9651-40E5-8056-7E7C7D34DA33}" destId="{2B573566-1C05-49DE-8B47-97B7751BA204}" srcOrd="1" destOrd="0" presId="urn:microsoft.com/office/officeart/2005/8/layout/list1"/>
    <dgm:cxn modelId="{E8F98228-1611-4273-89A4-8592A6CCC6A6}" type="presOf" srcId="{8C69116E-3F9C-44F4-86C3-1243599B6AD2}" destId="{98D77C52-05FF-43A6-A5D1-BE620BD2F61B}" srcOrd="1" destOrd="0" presId="urn:microsoft.com/office/officeart/2005/8/layout/list1"/>
    <dgm:cxn modelId="{2C5E792C-1689-414C-B092-E8A945DC6B43}" type="presOf" srcId="{D29FED0F-3A22-4C62-B79A-C6935A161A27}" destId="{D34D6DD4-2591-4F9A-9885-32063B5B7FC1}" srcOrd="0" destOrd="0" presId="urn:microsoft.com/office/officeart/2005/8/layout/list1"/>
    <dgm:cxn modelId="{FB5E9531-E68E-4672-85E7-FB901C5DAC0B}" type="presOf" srcId="{003555B4-CD7B-41A4-B723-643A02676096}" destId="{BD7AF56A-C5C7-4620-ABF2-58147ECCDA74}" srcOrd="0" destOrd="0" presId="urn:microsoft.com/office/officeart/2005/8/layout/list1"/>
    <dgm:cxn modelId="{09309133-ADFF-4449-AA2A-DDC5020369AA}" type="presOf" srcId="{A33B15B7-137C-4E27-99B1-2B6F80237CF9}" destId="{91D4C0BE-6474-42E7-8DC5-C01123019C4C}" srcOrd="1" destOrd="0" presId="urn:microsoft.com/office/officeart/2005/8/layout/list1"/>
    <dgm:cxn modelId="{B2442538-2272-4CAE-8680-17A6E044796C}" type="presOf" srcId="{7533263F-2E47-401F-A57D-643436460A21}" destId="{56D84374-303D-4C46-92AC-6E4454C38705}" srcOrd="0" destOrd="0" presId="urn:microsoft.com/office/officeart/2005/8/layout/list1"/>
    <dgm:cxn modelId="{46FCE739-3FE6-44C1-B6E3-C97BF961B8D4}" srcId="{D29FED0F-3A22-4C62-B79A-C6935A161A27}" destId="{7ED593F9-AFF9-449C-9CD7-23BCDFBDE55A}" srcOrd="5" destOrd="0" parTransId="{3F219B22-FD75-4698-B249-61D762B23189}" sibTransId="{0881B963-BD83-4688-A938-BDBE0E548AC5}"/>
    <dgm:cxn modelId="{63E09C3B-1532-4D69-B516-BCCDCC711FBF}" type="presOf" srcId="{D597C92C-5CB9-4FBB-9718-1D602813A5A3}" destId="{95B9F503-0D9B-4AB7-8C30-9FD7EA9D0C1B}" srcOrd="1" destOrd="0" presId="urn:microsoft.com/office/officeart/2005/8/layout/list1"/>
    <dgm:cxn modelId="{0F322B62-C006-4A14-BA91-FA6A4EF3D476}" type="presOf" srcId="{622038E3-9148-4BB1-B9CD-7D4E7301938E}" destId="{87863C51-C712-4B42-BF18-5EA1ABBAC1ED}" srcOrd="0" destOrd="0" presId="urn:microsoft.com/office/officeart/2005/8/layout/list1"/>
    <dgm:cxn modelId="{CFBA2563-C48D-42E2-B952-CB1D6FCF2CAE}" type="presOf" srcId="{2F7183A1-330B-4A79-8F36-AD2666511AF7}" destId="{77D870FC-B6E7-4499-89F4-5B1BF6785031}" srcOrd="0" destOrd="0" presId="urn:microsoft.com/office/officeart/2005/8/layout/list1"/>
    <dgm:cxn modelId="{A7943B65-8674-48BF-AEED-3187C8A62BC4}" srcId="{D29FED0F-3A22-4C62-B79A-C6935A161A27}" destId="{5D49EF2E-D81D-4BD6-87AE-6E9EBC0BD61D}" srcOrd="2" destOrd="0" parTransId="{FE17C22A-F142-4A04-B8E2-D39878BBF74A}" sibTransId="{73057756-13BE-4ADF-82BF-5B70FD64B75A}"/>
    <dgm:cxn modelId="{DB4EDC46-2240-4EC2-911B-E3A0B820248D}" srcId="{D29FED0F-3A22-4C62-B79A-C6935A161A27}" destId="{7533263F-2E47-401F-A57D-643436460A21}" srcOrd="0" destOrd="0" parTransId="{FF65F2B0-14B7-4964-9EC4-3F6E905E40C1}" sibTransId="{28D6E5F4-771E-4997-A965-532888BEE7B4}"/>
    <dgm:cxn modelId="{834C6151-7EAB-4B89-B138-0BB9D522440F}" type="presOf" srcId="{7ED593F9-AFF9-449C-9CD7-23BCDFBDE55A}" destId="{D084BA12-B573-4543-B015-9973CF2D8F6E}" srcOrd="1" destOrd="0" presId="urn:microsoft.com/office/officeart/2005/8/layout/list1"/>
    <dgm:cxn modelId="{21A38453-D46F-468C-8E22-D8910DD00C59}" srcId="{D29FED0F-3A22-4C62-B79A-C6935A161A27}" destId="{8C69116E-3F9C-44F4-86C3-1243599B6AD2}" srcOrd="8" destOrd="0" parTransId="{6E32D785-362C-4E83-8FB0-4E4A785E14FE}" sibTransId="{6033BF15-A0C4-4651-A2EF-E6D7B90290DC}"/>
    <dgm:cxn modelId="{6D168C56-F52F-4103-80D4-69FFAF7B17FC}" type="presOf" srcId="{5D49EF2E-D81D-4BD6-87AE-6E9EBC0BD61D}" destId="{81BE160B-A146-4C1A-8E38-52FE6F8CB2C9}" srcOrd="0" destOrd="0" presId="urn:microsoft.com/office/officeart/2005/8/layout/list1"/>
    <dgm:cxn modelId="{5CD4B27D-ED68-42B9-BE9C-CFC28439907B}" type="presOf" srcId="{A33B15B7-137C-4E27-99B1-2B6F80237CF9}" destId="{189D3860-2EB5-4BEA-B104-D19E3E7C383E}" srcOrd="0" destOrd="0" presId="urn:microsoft.com/office/officeart/2005/8/layout/list1"/>
    <dgm:cxn modelId="{A158ED88-F871-425C-8D2A-E5E74B6392E9}" type="presOf" srcId="{7533263F-2E47-401F-A57D-643436460A21}" destId="{2A5AB39C-4C95-4B31-8DC4-8215F9834B47}" srcOrd="1" destOrd="0" presId="urn:microsoft.com/office/officeart/2005/8/layout/list1"/>
    <dgm:cxn modelId="{9B24968B-B358-4D69-889B-9075FC93AFDE}" type="presOf" srcId="{D597C92C-5CB9-4FBB-9718-1D602813A5A3}" destId="{35C84DA9-BC7E-4D3B-A408-AEFE33D8C1E2}" srcOrd="0" destOrd="0" presId="urn:microsoft.com/office/officeart/2005/8/layout/list1"/>
    <dgm:cxn modelId="{CA1D64A4-BD6D-4129-BC4F-B34BC2FDC751}" type="presOf" srcId="{622038E3-9148-4BB1-B9CD-7D4E7301938E}" destId="{BC278A5D-335B-48F0-853A-AACDD19AC573}" srcOrd="1" destOrd="0" presId="urn:microsoft.com/office/officeart/2005/8/layout/list1"/>
    <dgm:cxn modelId="{FB6039A5-9416-4DA6-8695-B5E2C1B5C5D2}" type="presOf" srcId="{2F7183A1-330B-4A79-8F36-AD2666511AF7}" destId="{7B6AADC8-ECD5-43B5-881B-798B19E78116}" srcOrd="1" destOrd="0" presId="urn:microsoft.com/office/officeart/2005/8/layout/list1"/>
    <dgm:cxn modelId="{9FDEB5A5-0E99-4FCB-BA86-BDC03010555D}" srcId="{D29FED0F-3A22-4C62-B79A-C6935A161A27}" destId="{622038E3-9148-4BB1-B9CD-7D4E7301938E}" srcOrd="11" destOrd="0" parTransId="{807CCC87-DDD6-45B5-8547-9137CF6CAEF3}" sibTransId="{60BE1046-592A-4FFA-BD5B-906DAEB04E58}"/>
    <dgm:cxn modelId="{8CAA2EA8-585B-4758-9178-7A4B2F0F8186}" type="presOf" srcId="{0EA9F88C-A314-4C2D-BCC0-C0B790723460}" destId="{6D916946-206D-48F4-ADC1-C00A4EF82A66}" srcOrd="1" destOrd="0" presId="urn:microsoft.com/office/officeart/2005/8/layout/list1"/>
    <dgm:cxn modelId="{C18D7DB3-2629-44AB-933C-EBD32B9DE5C4}" srcId="{D29FED0F-3A22-4C62-B79A-C6935A161A27}" destId="{D597C92C-5CB9-4FBB-9718-1D602813A5A3}" srcOrd="4" destOrd="0" parTransId="{8C4C7691-A737-420D-993A-F81D60B31504}" sibTransId="{AE3B816E-B36F-4186-A55B-C4CEB8EA17B1}"/>
    <dgm:cxn modelId="{084425B5-AEC0-4B19-899F-8EA5F1E77100}" type="presOf" srcId="{003555B4-CD7B-41A4-B723-643A02676096}" destId="{616444CC-55BD-4308-832D-5E22E5984AF6}" srcOrd="1" destOrd="0" presId="urn:microsoft.com/office/officeart/2005/8/layout/list1"/>
    <dgm:cxn modelId="{6DDE1EBC-2EEC-4A08-B1A2-E12A43FC98A5}" type="presOf" srcId="{FA76E4D8-9651-40E5-8056-7E7C7D34DA33}" destId="{14553D91-B47E-43CD-AF67-87C878FAF454}" srcOrd="0" destOrd="0" presId="urn:microsoft.com/office/officeart/2005/8/layout/list1"/>
    <dgm:cxn modelId="{3ADC3DC8-0193-42E5-9F26-E1AA106A35D6}" srcId="{D29FED0F-3A22-4C62-B79A-C6935A161A27}" destId="{003555B4-CD7B-41A4-B723-643A02676096}" srcOrd="3" destOrd="0" parTransId="{9E9B2FBC-8305-43DC-9ED9-29CE213251FA}" sibTransId="{524437B2-AEC2-40F4-8FE3-2523430DB907}"/>
    <dgm:cxn modelId="{389AE7CD-9130-4F6D-B956-AF0EF6F0F95A}" srcId="{D29FED0F-3A22-4C62-B79A-C6935A161A27}" destId="{0EA9F88C-A314-4C2D-BCC0-C0B790723460}" srcOrd="9" destOrd="0" parTransId="{C027C557-49D9-4636-A966-ACABEB93ABFD}" sibTransId="{9DA6D228-A589-44F9-AF5C-CDC44E890059}"/>
    <dgm:cxn modelId="{9FACE7D1-526F-4DAA-9825-9F57902F6447}" type="presOf" srcId="{8C69116E-3F9C-44F4-86C3-1243599B6AD2}" destId="{FA5A663D-831F-4299-92D1-CBA805D02EA1}" srcOrd="0" destOrd="0" presId="urn:microsoft.com/office/officeart/2005/8/layout/list1"/>
    <dgm:cxn modelId="{B974C5D3-F7BC-4AD7-9752-66EDB7807B2E}" type="presOf" srcId="{0DA87AAA-C100-4ABA-A533-4978D2E19BCE}" destId="{267006CE-98FB-4830-BF93-985C77855AEA}" srcOrd="1" destOrd="0" presId="urn:microsoft.com/office/officeart/2005/8/layout/list1"/>
    <dgm:cxn modelId="{3FCB55DD-CA75-4B32-8497-73A1BF704799}" srcId="{D29FED0F-3A22-4C62-B79A-C6935A161A27}" destId="{FA76E4D8-9651-40E5-8056-7E7C7D34DA33}" srcOrd="10" destOrd="0" parTransId="{EE3CBF9F-093E-4B0B-BDB0-1C21FACC8E10}" sibTransId="{E36FC6F7-21BD-4A72-AE0E-493FA665C945}"/>
    <dgm:cxn modelId="{616DCCE0-CD4C-4C39-85E1-66717706B7B5}" srcId="{D29FED0F-3A22-4C62-B79A-C6935A161A27}" destId="{2F7183A1-330B-4A79-8F36-AD2666511AF7}" srcOrd="7" destOrd="0" parTransId="{20593281-A773-46DD-ABD7-E22E37FB21FE}" sibTransId="{7D616182-95ED-4AA3-9ED5-59AD507F08A3}"/>
    <dgm:cxn modelId="{F1B1F5F0-E346-4A8D-BEDF-59C497F49BE2}" srcId="{D29FED0F-3A22-4C62-B79A-C6935A161A27}" destId="{0DA87AAA-C100-4ABA-A533-4978D2E19BCE}" srcOrd="1" destOrd="0" parTransId="{560DE1F5-1B3E-43DC-8AF8-58F661D7D780}" sibTransId="{448EE837-8AAE-4057-A017-F7FC7F47659B}"/>
    <dgm:cxn modelId="{A8F972F3-5C4F-4886-8BA7-D6DA9738CD99}" type="presOf" srcId="{0DA87AAA-C100-4ABA-A533-4978D2E19BCE}" destId="{AECEECDB-C66E-45A0-95E8-58D512E10DC0}" srcOrd="0" destOrd="0" presId="urn:microsoft.com/office/officeart/2005/8/layout/list1"/>
    <dgm:cxn modelId="{094DA743-94AF-40D7-A6E0-5EF80D196527}" type="presParOf" srcId="{D34D6DD4-2591-4F9A-9885-32063B5B7FC1}" destId="{EC0B0B63-C058-49DB-BA4D-D75FEC21179C}" srcOrd="0" destOrd="0" presId="urn:microsoft.com/office/officeart/2005/8/layout/list1"/>
    <dgm:cxn modelId="{3DC18CA5-6699-4090-BA4F-A69CCA581341}" type="presParOf" srcId="{EC0B0B63-C058-49DB-BA4D-D75FEC21179C}" destId="{56D84374-303D-4C46-92AC-6E4454C38705}" srcOrd="0" destOrd="0" presId="urn:microsoft.com/office/officeart/2005/8/layout/list1"/>
    <dgm:cxn modelId="{6578893D-BCA0-4817-8F7E-D14AC068D4F5}" type="presParOf" srcId="{EC0B0B63-C058-49DB-BA4D-D75FEC21179C}" destId="{2A5AB39C-4C95-4B31-8DC4-8215F9834B47}" srcOrd="1" destOrd="0" presId="urn:microsoft.com/office/officeart/2005/8/layout/list1"/>
    <dgm:cxn modelId="{20B59317-90CB-4EA6-8B8A-849CDEAE4A78}" type="presParOf" srcId="{D34D6DD4-2591-4F9A-9885-32063B5B7FC1}" destId="{8965DC2B-EE34-438E-B53A-7FAD5C74E10A}" srcOrd="1" destOrd="0" presId="urn:microsoft.com/office/officeart/2005/8/layout/list1"/>
    <dgm:cxn modelId="{38A878EE-8A68-4BA0-85E7-4DD885976572}" type="presParOf" srcId="{D34D6DD4-2591-4F9A-9885-32063B5B7FC1}" destId="{A5808E4B-EF13-4E58-A695-F3C85328435C}" srcOrd="2" destOrd="0" presId="urn:microsoft.com/office/officeart/2005/8/layout/list1"/>
    <dgm:cxn modelId="{24ED62B6-1E54-4824-8D89-0530097E9D8E}" type="presParOf" srcId="{D34D6DD4-2591-4F9A-9885-32063B5B7FC1}" destId="{472D161D-D6EB-4EA8-BFE4-44501E2D1E0D}" srcOrd="3" destOrd="0" presId="urn:microsoft.com/office/officeart/2005/8/layout/list1"/>
    <dgm:cxn modelId="{D3950263-3B18-4111-A1B9-562200F10C0C}" type="presParOf" srcId="{D34D6DD4-2591-4F9A-9885-32063B5B7FC1}" destId="{AE7E13D1-4E1D-440B-A63B-DA3C80AEC4E1}" srcOrd="4" destOrd="0" presId="urn:microsoft.com/office/officeart/2005/8/layout/list1"/>
    <dgm:cxn modelId="{5076D46F-681C-47E5-AE07-28AB28E65D14}" type="presParOf" srcId="{AE7E13D1-4E1D-440B-A63B-DA3C80AEC4E1}" destId="{AECEECDB-C66E-45A0-95E8-58D512E10DC0}" srcOrd="0" destOrd="0" presId="urn:microsoft.com/office/officeart/2005/8/layout/list1"/>
    <dgm:cxn modelId="{0DF742D8-1A31-45FF-96C7-594B25020D89}" type="presParOf" srcId="{AE7E13D1-4E1D-440B-A63B-DA3C80AEC4E1}" destId="{267006CE-98FB-4830-BF93-985C77855AEA}" srcOrd="1" destOrd="0" presId="urn:microsoft.com/office/officeart/2005/8/layout/list1"/>
    <dgm:cxn modelId="{CDA6E6FB-B665-4092-8F05-E113E9058819}" type="presParOf" srcId="{D34D6DD4-2591-4F9A-9885-32063B5B7FC1}" destId="{A07F30FD-A331-46E4-BD81-286BC9208B40}" srcOrd="5" destOrd="0" presId="urn:microsoft.com/office/officeart/2005/8/layout/list1"/>
    <dgm:cxn modelId="{BE49DB0D-239C-437A-BBB4-12539407F5E3}" type="presParOf" srcId="{D34D6DD4-2591-4F9A-9885-32063B5B7FC1}" destId="{6BDEF806-E9F9-49CD-A10E-DF68F0D46792}" srcOrd="6" destOrd="0" presId="urn:microsoft.com/office/officeart/2005/8/layout/list1"/>
    <dgm:cxn modelId="{81857327-7EA3-4CB5-A584-7EA965C2233D}" type="presParOf" srcId="{D34D6DD4-2591-4F9A-9885-32063B5B7FC1}" destId="{17F4B59B-FC45-4A7A-99AA-D9718A934FF1}" srcOrd="7" destOrd="0" presId="urn:microsoft.com/office/officeart/2005/8/layout/list1"/>
    <dgm:cxn modelId="{00776D18-8A6C-4D40-B571-FC58F040934B}" type="presParOf" srcId="{D34D6DD4-2591-4F9A-9885-32063B5B7FC1}" destId="{12CAE41D-FA4A-4C47-952A-78CF2B96B080}" srcOrd="8" destOrd="0" presId="urn:microsoft.com/office/officeart/2005/8/layout/list1"/>
    <dgm:cxn modelId="{59815BDB-66BC-434C-8522-4049FEC3EF97}" type="presParOf" srcId="{12CAE41D-FA4A-4C47-952A-78CF2B96B080}" destId="{81BE160B-A146-4C1A-8E38-52FE6F8CB2C9}" srcOrd="0" destOrd="0" presId="urn:microsoft.com/office/officeart/2005/8/layout/list1"/>
    <dgm:cxn modelId="{62253EFC-4478-4EF1-9703-CDA2FA551762}" type="presParOf" srcId="{12CAE41D-FA4A-4C47-952A-78CF2B96B080}" destId="{56E0719D-88C3-4163-A2B2-F26D42B00572}" srcOrd="1" destOrd="0" presId="urn:microsoft.com/office/officeart/2005/8/layout/list1"/>
    <dgm:cxn modelId="{00E8497C-5B3B-4821-A675-496014B3D466}" type="presParOf" srcId="{D34D6DD4-2591-4F9A-9885-32063B5B7FC1}" destId="{CC2E47B6-9D99-4317-B0EC-424759B0E34F}" srcOrd="9" destOrd="0" presId="urn:microsoft.com/office/officeart/2005/8/layout/list1"/>
    <dgm:cxn modelId="{CCE96F37-53BC-4855-81E2-AF5CD2D1FB0A}" type="presParOf" srcId="{D34D6DD4-2591-4F9A-9885-32063B5B7FC1}" destId="{8C75C2F0-0BB3-4513-9971-C2FFFFD4BDBB}" srcOrd="10" destOrd="0" presId="urn:microsoft.com/office/officeart/2005/8/layout/list1"/>
    <dgm:cxn modelId="{A5DE1A1E-FACB-4605-866B-F87559696ED7}" type="presParOf" srcId="{D34D6DD4-2591-4F9A-9885-32063B5B7FC1}" destId="{D066E459-4E8C-4521-AF1E-D36C173B5E97}" srcOrd="11" destOrd="0" presId="urn:microsoft.com/office/officeart/2005/8/layout/list1"/>
    <dgm:cxn modelId="{59EC2509-ACF8-4F86-B73D-30E0DA139832}" type="presParOf" srcId="{D34D6DD4-2591-4F9A-9885-32063B5B7FC1}" destId="{688011F5-72A7-407C-852D-EB6A4F87C04E}" srcOrd="12" destOrd="0" presId="urn:microsoft.com/office/officeart/2005/8/layout/list1"/>
    <dgm:cxn modelId="{C7CED5E9-9E96-4D71-A5D6-86D1BBFBF9C4}" type="presParOf" srcId="{688011F5-72A7-407C-852D-EB6A4F87C04E}" destId="{BD7AF56A-C5C7-4620-ABF2-58147ECCDA74}" srcOrd="0" destOrd="0" presId="urn:microsoft.com/office/officeart/2005/8/layout/list1"/>
    <dgm:cxn modelId="{312E2E36-4D90-43D7-864A-CF960D59E790}" type="presParOf" srcId="{688011F5-72A7-407C-852D-EB6A4F87C04E}" destId="{616444CC-55BD-4308-832D-5E22E5984AF6}" srcOrd="1" destOrd="0" presId="urn:microsoft.com/office/officeart/2005/8/layout/list1"/>
    <dgm:cxn modelId="{08032FC9-C4AA-4735-A0C5-2E6F90501D75}" type="presParOf" srcId="{D34D6DD4-2591-4F9A-9885-32063B5B7FC1}" destId="{353CD9CF-0D84-4E5B-BDB6-3F72147D9B70}" srcOrd="13" destOrd="0" presId="urn:microsoft.com/office/officeart/2005/8/layout/list1"/>
    <dgm:cxn modelId="{BD163A22-A04A-4DE8-AEAF-F9472483E8C3}" type="presParOf" srcId="{D34D6DD4-2591-4F9A-9885-32063B5B7FC1}" destId="{6CE5E560-F4FB-44F1-A27B-45F451ECE4B6}" srcOrd="14" destOrd="0" presId="urn:microsoft.com/office/officeart/2005/8/layout/list1"/>
    <dgm:cxn modelId="{DF58A9F2-85AE-41E6-975C-5B62842A2DBC}" type="presParOf" srcId="{D34D6DD4-2591-4F9A-9885-32063B5B7FC1}" destId="{7289E772-27DD-4EAB-A990-62C59AD14EF6}" srcOrd="15" destOrd="0" presId="urn:microsoft.com/office/officeart/2005/8/layout/list1"/>
    <dgm:cxn modelId="{ED62E87B-8DF6-41C7-B454-C2062AC52B78}" type="presParOf" srcId="{D34D6DD4-2591-4F9A-9885-32063B5B7FC1}" destId="{F31CD27B-3BF6-4DF0-B53D-3E8ABD04594E}" srcOrd="16" destOrd="0" presId="urn:microsoft.com/office/officeart/2005/8/layout/list1"/>
    <dgm:cxn modelId="{66EFFDD6-C665-4518-961D-5BE960A4B7EA}" type="presParOf" srcId="{F31CD27B-3BF6-4DF0-B53D-3E8ABD04594E}" destId="{35C84DA9-BC7E-4D3B-A408-AEFE33D8C1E2}" srcOrd="0" destOrd="0" presId="urn:microsoft.com/office/officeart/2005/8/layout/list1"/>
    <dgm:cxn modelId="{A9168733-2B12-41D0-BB95-354F526F0631}" type="presParOf" srcId="{F31CD27B-3BF6-4DF0-B53D-3E8ABD04594E}" destId="{95B9F503-0D9B-4AB7-8C30-9FD7EA9D0C1B}" srcOrd="1" destOrd="0" presId="urn:microsoft.com/office/officeart/2005/8/layout/list1"/>
    <dgm:cxn modelId="{8E92307F-7C5E-4349-8FD2-7941CEEEEAF4}" type="presParOf" srcId="{D34D6DD4-2591-4F9A-9885-32063B5B7FC1}" destId="{7E774C5F-55D2-45EC-B493-C7B19DFBA6A3}" srcOrd="17" destOrd="0" presId="urn:microsoft.com/office/officeart/2005/8/layout/list1"/>
    <dgm:cxn modelId="{87F021C5-DECF-476A-A8DE-89B91D476B8D}" type="presParOf" srcId="{D34D6DD4-2591-4F9A-9885-32063B5B7FC1}" destId="{A9243DA7-1932-4488-9920-0A04A216FBAC}" srcOrd="18" destOrd="0" presId="urn:microsoft.com/office/officeart/2005/8/layout/list1"/>
    <dgm:cxn modelId="{364F8D69-C6EC-4C22-B01F-7E30F545B364}" type="presParOf" srcId="{D34D6DD4-2591-4F9A-9885-32063B5B7FC1}" destId="{B1E128CC-1578-49A6-8AEC-BB8CD6E09A0A}" srcOrd="19" destOrd="0" presId="urn:microsoft.com/office/officeart/2005/8/layout/list1"/>
    <dgm:cxn modelId="{C16B451C-37EC-4C19-9250-D53B549EC7C1}" type="presParOf" srcId="{D34D6DD4-2591-4F9A-9885-32063B5B7FC1}" destId="{1580B60E-0C4D-4200-804F-8E02B64ED419}" srcOrd="20" destOrd="0" presId="urn:microsoft.com/office/officeart/2005/8/layout/list1"/>
    <dgm:cxn modelId="{0F7458E1-9B46-4C11-86D5-F8EA839B6F33}" type="presParOf" srcId="{1580B60E-0C4D-4200-804F-8E02B64ED419}" destId="{9FA3EFB0-69D3-4483-8003-EEEC568D29C3}" srcOrd="0" destOrd="0" presId="urn:microsoft.com/office/officeart/2005/8/layout/list1"/>
    <dgm:cxn modelId="{1423C815-46BA-4916-AB0E-101E11221E46}" type="presParOf" srcId="{1580B60E-0C4D-4200-804F-8E02B64ED419}" destId="{D084BA12-B573-4543-B015-9973CF2D8F6E}" srcOrd="1" destOrd="0" presId="urn:microsoft.com/office/officeart/2005/8/layout/list1"/>
    <dgm:cxn modelId="{7355F43A-8CBB-4740-8D28-7E389C4AFBEB}" type="presParOf" srcId="{D34D6DD4-2591-4F9A-9885-32063B5B7FC1}" destId="{7B8DC678-D899-4307-946E-3B678F3E2D2F}" srcOrd="21" destOrd="0" presId="urn:microsoft.com/office/officeart/2005/8/layout/list1"/>
    <dgm:cxn modelId="{616A2566-1342-4D75-9687-F48A495D02BF}" type="presParOf" srcId="{D34D6DD4-2591-4F9A-9885-32063B5B7FC1}" destId="{4CF37B53-6482-44F6-AA87-6CA5EB626FB7}" srcOrd="22" destOrd="0" presId="urn:microsoft.com/office/officeart/2005/8/layout/list1"/>
    <dgm:cxn modelId="{80C90D4E-0562-4D30-A672-83E7B85E182D}" type="presParOf" srcId="{D34D6DD4-2591-4F9A-9885-32063B5B7FC1}" destId="{4DEFD19D-7FC6-4487-AB39-9BB7C2765A37}" srcOrd="23" destOrd="0" presId="urn:microsoft.com/office/officeart/2005/8/layout/list1"/>
    <dgm:cxn modelId="{7658925D-ED06-4F57-846D-1ABB31ABCD1E}" type="presParOf" srcId="{D34D6DD4-2591-4F9A-9885-32063B5B7FC1}" destId="{86078FA1-505F-455F-BDC3-D3D006597388}" srcOrd="24" destOrd="0" presId="urn:microsoft.com/office/officeart/2005/8/layout/list1"/>
    <dgm:cxn modelId="{55C20E41-15C9-4EE1-836C-061F04C9E234}" type="presParOf" srcId="{86078FA1-505F-455F-BDC3-D3D006597388}" destId="{189D3860-2EB5-4BEA-B104-D19E3E7C383E}" srcOrd="0" destOrd="0" presId="urn:microsoft.com/office/officeart/2005/8/layout/list1"/>
    <dgm:cxn modelId="{BD261251-0640-4992-8917-359D42838C94}" type="presParOf" srcId="{86078FA1-505F-455F-BDC3-D3D006597388}" destId="{91D4C0BE-6474-42E7-8DC5-C01123019C4C}" srcOrd="1" destOrd="0" presId="urn:microsoft.com/office/officeart/2005/8/layout/list1"/>
    <dgm:cxn modelId="{B2C806F6-1E52-4DF9-A4E0-02580A3BE712}" type="presParOf" srcId="{D34D6DD4-2591-4F9A-9885-32063B5B7FC1}" destId="{82A91569-2C38-4C12-9954-BDD49CA4B00B}" srcOrd="25" destOrd="0" presId="urn:microsoft.com/office/officeart/2005/8/layout/list1"/>
    <dgm:cxn modelId="{2008AADE-AAB1-42D4-BDBD-981657049181}" type="presParOf" srcId="{D34D6DD4-2591-4F9A-9885-32063B5B7FC1}" destId="{552B5189-3223-40EA-A0E0-5B09348A69AB}" srcOrd="26" destOrd="0" presId="urn:microsoft.com/office/officeart/2005/8/layout/list1"/>
    <dgm:cxn modelId="{8051A43C-BC50-46D9-B9B6-DDE4F5E8E1BC}" type="presParOf" srcId="{D34D6DD4-2591-4F9A-9885-32063B5B7FC1}" destId="{88B4CB57-B104-4468-93E0-00B7AFF6BC3F}" srcOrd="27" destOrd="0" presId="urn:microsoft.com/office/officeart/2005/8/layout/list1"/>
    <dgm:cxn modelId="{7E61F2D2-E8B9-489B-B9F8-00256A560C86}" type="presParOf" srcId="{D34D6DD4-2591-4F9A-9885-32063B5B7FC1}" destId="{6112B78B-391E-4535-9B72-908D4DAEBC76}" srcOrd="28" destOrd="0" presId="urn:microsoft.com/office/officeart/2005/8/layout/list1"/>
    <dgm:cxn modelId="{F513DD18-D94B-4ADE-A41A-08F7176AA69A}" type="presParOf" srcId="{6112B78B-391E-4535-9B72-908D4DAEBC76}" destId="{77D870FC-B6E7-4499-89F4-5B1BF6785031}" srcOrd="0" destOrd="0" presId="urn:microsoft.com/office/officeart/2005/8/layout/list1"/>
    <dgm:cxn modelId="{FE8B1A8F-EECC-405C-B600-04C61449063C}" type="presParOf" srcId="{6112B78B-391E-4535-9B72-908D4DAEBC76}" destId="{7B6AADC8-ECD5-43B5-881B-798B19E78116}" srcOrd="1" destOrd="0" presId="urn:microsoft.com/office/officeart/2005/8/layout/list1"/>
    <dgm:cxn modelId="{465E2DF0-124E-4350-B8D1-2C0EC0F33F74}" type="presParOf" srcId="{D34D6DD4-2591-4F9A-9885-32063B5B7FC1}" destId="{B78746FE-7888-4765-AFDB-07C39BA927D1}" srcOrd="29" destOrd="0" presId="urn:microsoft.com/office/officeart/2005/8/layout/list1"/>
    <dgm:cxn modelId="{8F7831BA-8452-41DD-ABBC-5360CEAAB3D1}" type="presParOf" srcId="{D34D6DD4-2591-4F9A-9885-32063B5B7FC1}" destId="{25C1072B-1EE1-4511-9D1D-C4C2B386CAE2}" srcOrd="30" destOrd="0" presId="urn:microsoft.com/office/officeart/2005/8/layout/list1"/>
    <dgm:cxn modelId="{36BA53D4-F061-4ECA-9992-3E7FD72E1BEB}" type="presParOf" srcId="{D34D6DD4-2591-4F9A-9885-32063B5B7FC1}" destId="{41EADF59-3453-4E37-B41E-C56B472FF029}" srcOrd="31" destOrd="0" presId="urn:microsoft.com/office/officeart/2005/8/layout/list1"/>
    <dgm:cxn modelId="{CAAB55EC-6ADE-4874-9AC9-6F5709CAAC75}" type="presParOf" srcId="{D34D6DD4-2591-4F9A-9885-32063B5B7FC1}" destId="{E44FB50A-E98A-4D03-821D-2F8680E7CCDA}" srcOrd="32" destOrd="0" presId="urn:microsoft.com/office/officeart/2005/8/layout/list1"/>
    <dgm:cxn modelId="{133369FF-D25D-4959-BC97-521B2E3B717E}" type="presParOf" srcId="{E44FB50A-E98A-4D03-821D-2F8680E7CCDA}" destId="{FA5A663D-831F-4299-92D1-CBA805D02EA1}" srcOrd="0" destOrd="0" presId="urn:microsoft.com/office/officeart/2005/8/layout/list1"/>
    <dgm:cxn modelId="{05B8795F-F47A-4A3A-A91F-D1829D39F313}" type="presParOf" srcId="{E44FB50A-E98A-4D03-821D-2F8680E7CCDA}" destId="{98D77C52-05FF-43A6-A5D1-BE620BD2F61B}" srcOrd="1" destOrd="0" presId="urn:microsoft.com/office/officeart/2005/8/layout/list1"/>
    <dgm:cxn modelId="{A094811F-A1BB-4AC1-8207-9DBF2F5431BE}" type="presParOf" srcId="{D34D6DD4-2591-4F9A-9885-32063B5B7FC1}" destId="{A1103A48-ABFD-4A61-9AF1-AC19911A2588}" srcOrd="33" destOrd="0" presId="urn:microsoft.com/office/officeart/2005/8/layout/list1"/>
    <dgm:cxn modelId="{8A178392-08A5-4AA3-BE27-CD45298167A8}" type="presParOf" srcId="{D34D6DD4-2591-4F9A-9885-32063B5B7FC1}" destId="{2EA40C5E-9206-4EF0-A137-D91D582C69F8}" srcOrd="34" destOrd="0" presId="urn:microsoft.com/office/officeart/2005/8/layout/list1"/>
    <dgm:cxn modelId="{0A88BD51-1C8C-4C4A-A506-7A2C12FDCDE8}" type="presParOf" srcId="{D34D6DD4-2591-4F9A-9885-32063B5B7FC1}" destId="{EBE23B82-1967-4AE0-9927-5606D8E9429B}" srcOrd="35" destOrd="0" presId="urn:microsoft.com/office/officeart/2005/8/layout/list1"/>
    <dgm:cxn modelId="{7DA52252-397C-4CC6-A2F0-588BCDC0C8F2}" type="presParOf" srcId="{D34D6DD4-2591-4F9A-9885-32063B5B7FC1}" destId="{428FD012-B196-4827-8516-AD977C9780F2}" srcOrd="36" destOrd="0" presId="urn:microsoft.com/office/officeart/2005/8/layout/list1"/>
    <dgm:cxn modelId="{ECB55D04-6A27-4973-B2AF-C577692E9749}" type="presParOf" srcId="{428FD012-B196-4827-8516-AD977C9780F2}" destId="{49D8E504-AC8C-4331-8A92-4647CAC9D3E6}" srcOrd="0" destOrd="0" presId="urn:microsoft.com/office/officeart/2005/8/layout/list1"/>
    <dgm:cxn modelId="{679B3100-65A3-4E7E-9CA0-42F5F4BDEFD9}" type="presParOf" srcId="{428FD012-B196-4827-8516-AD977C9780F2}" destId="{6D916946-206D-48F4-ADC1-C00A4EF82A66}" srcOrd="1" destOrd="0" presId="urn:microsoft.com/office/officeart/2005/8/layout/list1"/>
    <dgm:cxn modelId="{9E6E84D8-B4C7-4D1C-9890-A5BA44C48B3D}" type="presParOf" srcId="{D34D6DD4-2591-4F9A-9885-32063B5B7FC1}" destId="{C9660982-4162-4018-8801-92044B9EF2D0}" srcOrd="37" destOrd="0" presId="urn:microsoft.com/office/officeart/2005/8/layout/list1"/>
    <dgm:cxn modelId="{68E48A4B-68B0-4D45-946E-2924E36E300E}" type="presParOf" srcId="{D34D6DD4-2591-4F9A-9885-32063B5B7FC1}" destId="{F7F137CE-DF8F-442C-BA8A-946008E2253C}" srcOrd="38" destOrd="0" presId="urn:microsoft.com/office/officeart/2005/8/layout/list1"/>
    <dgm:cxn modelId="{C922C68B-2003-4077-A233-E50E28BF8F0F}" type="presParOf" srcId="{D34D6DD4-2591-4F9A-9885-32063B5B7FC1}" destId="{2CA79C97-9D62-4255-B242-520F384CD918}" srcOrd="39" destOrd="0" presId="urn:microsoft.com/office/officeart/2005/8/layout/list1"/>
    <dgm:cxn modelId="{B0D364CC-9B4C-4325-9DBC-67B0B453430A}" type="presParOf" srcId="{D34D6DD4-2591-4F9A-9885-32063B5B7FC1}" destId="{7616A994-AB51-4EAD-A8C7-35DB0EDB6508}" srcOrd="40" destOrd="0" presId="urn:microsoft.com/office/officeart/2005/8/layout/list1"/>
    <dgm:cxn modelId="{8D1ABB3D-9BAE-4BC9-B1AD-C140A849EB39}" type="presParOf" srcId="{7616A994-AB51-4EAD-A8C7-35DB0EDB6508}" destId="{14553D91-B47E-43CD-AF67-87C878FAF454}" srcOrd="0" destOrd="0" presId="urn:microsoft.com/office/officeart/2005/8/layout/list1"/>
    <dgm:cxn modelId="{3610196C-57F1-4BDF-9443-B375F038B921}" type="presParOf" srcId="{7616A994-AB51-4EAD-A8C7-35DB0EDB6508}" destId="{2B573566-1C05-49DE-8B47-97B7751BA204}" srcOrd="1" destOrd="0" presId="urn:microsoft.com/office/officeart/2005/8/layout/list1"/>
    <dgm:cxn modelId="{EBCA1B98-ABAE-4B00-8B91-D114E3E42F7E}" type="presParOf" srcId="{D34D6DD4-2591-4F9A-9885-32063B5B7FC1}" destId="{A06A170B-1DB2-4E93-BD91-A9A6BE2DD4F3}" srcOrd="41" destOrd="0" presId="urn:microsoft.com/office/officeart/2005/8/layout/list1"/>
    <dgm:cxn modelId="{6BDEA7EE-60B4-493F-9E35-41840867575B}" type="presParOf" srcId="{D34D6DD4-2591-4F9A-9885-32063B5B7FC1}" destId="{F6832940-FD64-4CFD-9CB9-3FAD85B08977}" srcOrd="42" destOrd="0" presId="urn:microsoft.com/office/officeart/2005/8/layout/list1"/>
    <dgm:cxn modelId="{91E07889-9D4B-4B4C-A8E2-C65AA8E87B4D}" type="presParOf" srcId="{D34D6DD4-2591-4F9A-9885-32063B5B7FC1}" destId="{E20F9AF0-4A1E-4C5B-9792-DE2520AB7251}" srcOrd="43" destOrd="0" presId="urn:microsoft.com/office/officeart/2005/8/layout/list1"/>
    <dgm:cxn modelId="{110C59AF-F04C-4B6E-B535-B8CD5434E375}" type="presParOf" srcId="{D34D6DD4-2591-4F9A-9885-32063B5B7FC1}" destId="{40A98C5A-B200-4AC2-B665-E3DC5747A3A5}" srcOrd="44" destOrd="0" presId="urn:microsoft.com/office/officeart/2005/8/layout/list1"/>
    <dgm:cxn modelId="{9B1798F8-303D-41F7-BE03-A981EB364738}" type="presParOf" srcId="{40A98C5A-B200-4AC2-B665-E3DC5747A3A5}" destId="{87863C51-C712-4B42-BF18-5EA1ABBAC1ED}" srcOrd="0" destOrd="0" presId="urn:microsoft.com/office/officeart/2005/8/layout/list1"/>
    <dgm:cxn modelId="{1C84E550-D9AF-4FBC-B872-923779C04A68}" type="presParOf" srcId="{40A98C5A-B200-4AC2-B665-E3DC5747A3A5}" destId="{BC278A5D-335B-48F0-853A-AACDD19AC573}" srcOrd="1" destOrd="0" presId="urn:microsoft.com/office/officeart/2005/8/layout/list1"/>
    <dgm:cxn modelId="{030993FC-314A-41B9-88AA-81BE02191FEF}" type="presParOf" srcId="{D34D6DD4-2591-4F9A-9885-32063B5B7FC1}" destId="{464A1927-84E6-4F17-A780-ACA468E87AE0}" srcOrd="45" destOrd="0" presId="urn:microsoft.com/office/officeart/2005/8/layout/list1"/>
    <dgm:cxn modelId="{3E26C11B-5973-4C00-8479-0AA64A4C6BFF}" type="presParOf" srcId="{D34D6DD4-2591-4F9A-9885-32063B5B7FC1}" destId="{A82F35F5-8FFE-4DA8-A83E-E81D5959F1BF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8E4B-EF13-4E58-A695-F3C85328435C}">
      <dsp:nvSpPr>
        <dsp:cNvPr id="0" name=""/>
        <dsp:cNvSpPr/>
      </dsp:nvSpPr>
      <dsp:spPr>
        <a:xfrm>
          <a:off x="0" y="37259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AB39C-4C95-4B31-8DC4-8215F9834B47}">
      <dsp:nvSpPr>
        <dsp:cNvPr id="0" name=""/>
        <dsp:cNvSpPr/>
      </dsp:nvSpPr>
      <dsp:spPr>
        <a:xfrm>
          <a:off x="406400" y="19547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Bias &amp; Fairness</a:t>
          </a:r>
          <a:endParaRPr lang="en-IN" sz="2000" kern="1200" dirty="0"/>
        </a:p>
      </dsp:txBody>
      <dsp:txXfrm>
        <a:off x="423693" y="212772"/>
        <a:ext cx="5655014" cy="319654"/>
      </dsp:txXfrm>
    </dsp:sp>
    <dsp:sp modelId="{6BDEF806-E9F9-49CD-A10E-DF68F0D46792}">
      <dsp:nvSpPr>
        <dsp:cNvPr id="0" name=""/>
        <dsp:cNvSpPr/>
      </dsp:nvSpPr>
      <dsp:spPr>
        <a:xfrm>
          <a:off x="0" y="91691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006CE-98FB-4830-BF93-985C77855AEA}">
      <dsp:nvSpPr>
        <dsp:cNvPr id="0" name=""/>
        <dsp:cNvSpPr/>
      </dsp:nvSpPr>
      <dsp:spPr>
        <a:xfrm>
          <a:off x="406400" y="73979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 Tasks</a:t>
          </a:r>
        </a:p>
      </dsp:txBody>
      <dsp:txXfrm>
        <a:off x="423693" y="757092"/>
        <a:ext cx="5655014" cy="319654"/>
      </dsp:txXfrm>
    </dsp:sp>
    <dsp:sp modelId="{8C75C2F0-0BB3-4513-9971-C2FFFFD4BDBB}">
      <dsp:nvSpPr>
        <dsp:cNvPr id="0" name=""/>
        <dsp:cNvSpPr/>
      </dsp:nvSpPr>
      <dsp:spPr>
        <a:xfrm>
          <a:off x="0" y="146123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0719D-88C3-4163-A2B2-F26D42B00572}">
      <dsp:nvSpPr>
        <dsp:cNvPr id="0" name=""/>
        <dsp:cNvSpPr/>
      </dsp:nvSpPr>
      <dsp:spPr>
        <a:xfrm>
          <a:off x="406400" y="128411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Control Vs. Creativity</a:t>
          </a:r>
        </a:p>
      </dsp:txBody>
      <dsp:txXfrm>
        <a:off x="423693" y="1301412"/>
        <a:ext cx="5655014" cy="319654"/>
      </dsp:txXfrm>
    </dsp:sp>
    <dsp:sp modelId="{6CE5E560-F4FB-44F1-A27B-45F451ECE4B6}">
      <dsp:nvSpPr>
        <dsp:cNvPr id="0" name=""/>
        <dsp:cNvSpPr/>
      </dsp:nvSpPr>
      <dsp:spPr>
        <a:xfrm>
          <a:off x="0" y="200555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44CC-55BD-4308-832D-5E22E5984AF6}">
      <dsp:nvSpPr>
        <dsp:cNvPr id="0" name=""/>
        <dsp:cNvSpPr/>
      </dsp:nvSpPr>
      <dsp:spPr>
        <a:xfrm>
          <a:off x="406400" y="182843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Pre-Training</a:t>
          </a:r>
        </a:p>
      </dsp:txBody>
      <dsp:txXfrm>
        <a:off x="423693" y="1845732"/>
        <a:ext cx="5655014" cy="319654"/>
      </dsp:txXfrm>
    </dsp:sp>
    <dsp:sp modelId="{A9243DA7-1932-4488-9920-0A04A216FBAC}">
      <dsp:nvSpPr>
        <dsp:cNvPr id="0" name=""/>
        <dsp:cNvSpPr/>
      </dsp:nvSpPr>
      <dsp:spPr>
        <a:xfrm>
          <a:off x="0" y="254987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9F503-0D9B-4AB7-8C30-9FD7EA9D0C1B}">
      <dsp:nvSpPr>
        <dsp:cNvPr id="0" name=""/>
        <dsp:cNvSpPr/>
      </dsp:nvSpPr>
      <dsp:spPr>
        <a:xfrm>
          <a:off x="406400" y="237275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Contextual Understanding</a:t>
          </a:r>
        </a:p>
      </dsp:txBody>
      <dsp:txXfrm>
        <a:off x="423693" y="2390052"/>
        <a:ext cx="5655014" cy="319654"/>
      </dsp:txXfrm>
    </dsp:sp>
    <dsp:sp modelId="{4CF37B53-6482-44F6-AA87-6CA5EB626FB7}">
      <dsp:nvSpPr>
        <dsp:cNvPr id="0" name=""/>
        <dsp:cNvSpPr/>
      </dsp:nvSpPr>
      <dsp:spPr>
        <a:xfrm>
          <a:off x="0" y="309419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4BA12-B573-4543-B015-9973CF2D8F6E}">
      <dsp:nvSpPr>
        <dsp:cNvPr id="0" name=""/>
        <dsp:cNvSpPr/>
      </dsp:nvSpPr>
      <dsp:spPr>
        <a:xfrm>
          <a:off x="406400" y="291707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Misinformation &amp; Manipulation</a:t>
          </a:r>
        </a:p>
      </dsp:txBody>
      <dsp:txXfrm>
        <a:off x="423693" y="2934372"/>
        <a:ext cx="5655014" cy="319654"/>
      </dsp:txXfrm>
    </dsp:sp>
    <dsp:sp modelId="{552B5189-3223-40EA-A0E0-5B09348A69AB}">
      <dsp:nvSpPr>
        <dsp:cNvPr id="0" name=""/>
        <dsp:cNvSpPr/>
      </dsp:nvSpPr>
      <dsp:spPr>
        <a:xfrm>
          <a:off x="0" y="363851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4C0BE-6474-42E7-8DC5-C01123019C4C}">
      <dsp:nvSpPr>
        <dsp:cNvPr id="0" name=""/>
        <dsp:cNvSpPr/>
      </dsp:nvSpPr>
      <dsp:spPr>
        <a:xfrm>
          <a:off x="406400" y="346139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Bias &amp; Harmful Content</a:t>
          </a:r>
        </a:p>
      </dsp:txBody>
      <dsp:txXfrm>
        <a:off x="423693" y="3478692"/>
        <a:ext cx="5655014" cy="319654"/>
      </dsp:txXfrm>
    </dsp:sp>
    <dsp:sp modelId="{25C1072B-1EE1-4511-9D1D-C4C2B386CAE2}">
      <dsp:nvSpPr>
        <dsp:cNvPr id="0" name=""/>
        <dsp:cNvSpPr/>
      </dsp:nvSpPr>
      <dsp:spPr>
        <a:xfrm>
          <a:off x="0" y="418283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AADC8-ECD5-43B5-881B-798B19E78116}">
      <dsp:nvSpPr>
        <dsp:cNvPr id="0" name=""/>
        <dsp:cNvSpPr/>
      </dsp:nvSpPr>
      <dsp:spPr>
        <a:xfrm>
          <a:off x="406400" y="400571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Accountability &amp; Attribution</a:t>
          </a:r>
        </a:p>
      </dsp:txBody>
      <dsp:txXfrm>
        <a:off x="423693" y="4023012"/>
        <a:ext cx="5655014" cy="319654"/>
      </dsp:txXfrm>
    </dsp:sp>
    <dsp:sp modelId="{2EA40C5E-9206-4EF0-A137-D91D582C69F8}">
      <dsp:nvSpPr>
        <dsp:cNvPr id="0" name=""/>
        <dsp:cNvSpPr/>
      </dsp:nvSpPr>
      <dsp:spPr>
        <a:xfrm>
          <a:off x="0" y="472715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77C52-05FF-43A6-A5D1-BE620BD2F61B}">
      <dsp:nvSpPr>
        <dsp:cNvPr id="0" name=""/>
        <dsp:cNvSpPr/>
      </dsp:nvSpPr>
      <dsp:spPr>
        <a:xfrm>
          <a:off x="406400" y="455003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Unintended Consequences</a:t>
          </a:r>
        </a:p>
      </dsp:txBody>
      <dsp:txXfrm>
        <a:off x="423693" y="4567332"/>
        <a:ext cx="5655014" cy="319654"/>
      </dsp:txXfrm>
    </dsp:sp>
    <dsp:sp modelId="{F7F137CE-DF8F-442C-BA8A-946008E2253C}">
      <dsp:nvSpPr>
        <dsp:cNvPr id="0" name=""/>
        <dsp:cNvSpPr/>
      </dsp:nvSpPr>
      <dsp:spPr>
        <a:xfrm>
          <a:off x="0" y="5271479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16946-206D-48F4-ADC1-C00A4EF82A66}">
      <dsp:nvSpPr>
        <dsp:cNvPr id="0" name=""/>
        <dsp:cNvSpPr/>
      </dsp:nvSpPr>
      <dsp:spPr>
        <a:xfrm>
          <a:off x="406400" y="5094359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Information Privacy</a:t>
          </a:r>
          <a:endParaRPr lang="en-IN" sz="2000" kern="1200" dirty="0"/>
        </a:p>
      </dsp:txBody>
      <dsp:txXfrm>
        <a:off x="423693" y="5111652"/>
        <a:ext cx="5655014" cy="319654"/>
      </dsp:txXfrm>
    </dsp:sp>
    <dsp:sp modelId="{F6832940-FD64-4CFD-9CB9-3FAD85B08977}">
      <dsp:nvSpPr>
        <dsp:cNvPr id="0" name=""/>
        <dsp:cNvSpPr/>
      </dsp:nvSpPr>
      <dsp:spPr>
        <a:xfrm>
          <a:off x="0" y="5815800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73566-1C05-49DE-8B47-97B7751BA204}">
      <dsp:nvSpPr>
        <dsp:cNvPr id="0" name=""/>
        <dsp:cNvSpPr/>
      </dsp:nvSpPr>
      <dsp:spPr>
        <a:xfrm>
          <a:off x="406400" y="5638680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Transparency</a:t>
          </a:r>
          <a:endParaRPr lang="en-IN" sz="2000" kern="1200" dirty="0"/>
        </a:p>
      </dsp:txBody>
      <dsp:txXfrm>
        <a:off x="423693" y="5655973"/>
        <a:ext cx="5655014" cy="319654"/>
      </dsp:txXfrm>
    </dsp:sp>
    <dsp:sp modelId="{A82F35F5-8FFE-4DA8-A83E-E81D5959F1BF}">
      <dsp:nvSpPr>
        <dsp:cNvPr id="0" name=""/>
        <dsp:cNvSpPr/>
      </dsp:nvSpPr>
      <dsp:spPr>
        <a:xfrm>
          <a:off x="0" y="6360120"/>
          <a:ext cx="81280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78A5D-335B-48F0-853A-AACDD19AC573}">
      <dsp:nvSpPr>
        <dsp:cNvPr id="0" name=""/>
        <dsp:cNvSpPr/>
      </dsp:nvSpPr>
      <dsp:spPr>
        <a:xfrm>
          <a:off x="406400" y="6183000"/>
          <a:ext cx="568960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Hallucination – Confidently Wrong</a:t>
          </a:r>
          <a:endParaRPr lang="en-IN" sz="2000" kern="1200" dirty="0"/>
        </a:p>
      </dsp:txBody>
      <dsp:txXfrm>
        <a:off x="423693" y="6200293"/>
        <a:ext cx="5655014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2C15F-2958-4419-9002-921F2AE08F3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89284-82A6-42E1-8D4D-E11526EAF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53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89284-82A6-42E1-8D4D-E11526EAF2A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1DFA-1C09-6FB3-36CB-AD149A2BF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C1464-E8E1-02E4-A8B8-E3B196653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E67CF-BD08-5A46-8935-DF2F7D15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5367B-BE46-0A37-4ED3-17201AA7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AD6C-BE60-4FBD-1767-FD95DC23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99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7581-397C-0C55-3A98-FE7BB905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9EBEC-6340-18A8-F70E-8A6BD167D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A4278-F38F-617F-7359-6738030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3ABC7-1F75-442D-B705-E9D2EED4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7AAB-0368-68C4-BEA0-17784E75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7C1C5-3BBB-505A-26D7-25104CBC5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7A837-7FC1-14C1-C0FD-AD0A4AD12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0EA79-C92D-CD06-D2C5-B9DA638B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DC6D-CA2C-3EAD-545C-CDE3FD99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6DCF-2F4F-0700-3ECB-F32A7D3B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7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0ABD-F544-FFA9-2C0D-7749ED4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63B2-AFF1-FDAC-0DE0-8A2BE827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C5445-8AFD-1A27-C261-F60C33D0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85486-D372-E38A-9D2B-590DA913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3E1C7-712D-644A-4FBF-8469B1B6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54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20D3-F7B0-D170-C1D1-D650F0C1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62402-2397-F1F4-358C-92354B35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024D5-5CE9-536D-0600-5B85D4BE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DAE3-A2FB-85BD-34D3-FE3CCF4D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65DF8-43E3-CA70-1CD9-CA00EBF6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1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320-AA38-B906-85C4-DB72C343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99A8-D47F-85A8-4024-D0A4C4C65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FA310-9DE1-B972-F30F-4E4614B4E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3761E-9D30-161D-A435-ED4C40B8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73EB0-3B5E-879E-14DF-D37C27F1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6082-9EEB-1100-E99E-AAB51CE0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37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3CD1-2FC5-7503-B62B-FEF2E91D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92B92-E690-7519-81CE-231B2FD9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E2970-9522-2232-A78E-C1146CFA9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AC09-EC89-4214-6758-2F598479E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F9F1F-099E-9E02-BAB8-67A5052F5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2877-39E0-6A7B-F270-28F57E2E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1E337-A979-9BA5-3C74-6A8818EF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4D26A-515D-3743-C8FC-53DF454A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7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B57E-BA03-0A77-4A63-3B60EB9C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A6C79-CB01-1389-A094-C7E6ABEF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DDC9F-BC74-8A71-AA60-35FE71EE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4B1A5-B987-B01D-2C1F-D8841B0D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2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C718-DF63-2D6B-F008-9A34BE14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5F428-0ABB-B946-B7C3-351907ED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3EFD2-9467-D8A2-4E70-3E7075BD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5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86E8-D6B6-70EF-33CF-BC81F1F5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3336-A4C2-86D2-7F67-64C7EC92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2E2C6-A452-4578-F417-FE84332A7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0DBAF-29A6-7913-8174-4707081C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B902-D832-C4F3-18F7-B680F77B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A170C-696F-80F3-C2EE-0B4E9958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8B17-B65B-0E19-DB47-7CEF8F2F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3AD48-69DE-F1C9-0FB6-8FC51CD69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34AAE-FD90-A47C-46F0-F42C22FF0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5A633-2B03-530B-4334-133A6D94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D825-4129-87BC-12D7-6F32FEB7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94EED-FABC-35A0-256E-E50DBA46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77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3B97A-7FB9-09E3-BA0C-82F7D936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212C2-5B6C-9842-0E62-BDE54AEF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2BF3-761D-779E-323E-BB916FFD0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B9888B-25B7-4E27-AA19-3DF7FD17C7E1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3C76-39C6-2529-8491-955009682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C856-3B05-56D3-D7B7-E3CBE91F7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BE5FE-A964-40AE-B39B-B6581F138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98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BC0FF7-0BEE-5ECA-B96A-1C95894A0F83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PROMPT  PATTERNS</a:t>
            </a:r>
          </a:p>
        </p:txBody>
      </p:sp>
    </p:spTree>
    <p:extLst>
      <p:ext uri="{BB962C8B-B14F-4D97-AF65-F5344CB8AC3E}">
        <p14:creationId xmlns:p14="http://schemas.microsoft.com/office/powerpoint/2010/main" val="339068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7CB53A-EE28-6F89-A7E4-57D8EA47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11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9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7397-307F-320D-964D-C7D37FEB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CC9E7-2E87-924A-4956-A4743975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the human heart works. I am a medical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53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28649-FDEF-42D0-215C-24896E0F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8540F-6AB8-EA10-E3B2-322DA7FE7486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PROMPT  TEMPLATE</a:t>
            </a:r>
          </a:p>
        </p:txBody>
      </p:sp>
    </p:spTree>
    <p:extLst>
      <p:ext uri="{BB962C8B-B14F-4D97-AF65-F5344CB8AC3E}">
        <p14:creationId xmlns:p14="http://schemas.microsoft.com/office/powerpoint/2010/main" val="353639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2C98-F760-B68C-30AF-FBCD1700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7FF2-DB78-BABA-60F8-5EDBEB0C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AE4A-CBFF-E547-6AC8-047F2F0E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5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E59D0-562D-120E-5555-78F7D1D124EB}"/>
              </a:ext>
            </a:extLst>
          </p:cNvPr>
          <p:cNvSpPr txBox="1"/>
          <p:nvPr/>
        </p:nvSpPr>
        <p:spPr>
          <a:xfrm>
            <a:off x="571500" y="6231265"/>
            <a:ext cx="7253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Summarize the article. High level bullet points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763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7C921-6F14-FD67-020E-80EEB340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00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2D55C-CDBB-EAC0-BDA7-F8C093BC615A}"/>
              </a:ext>
            </a:extLst>
          </p:cNvPr>
          <p:cNvSpPr/>
          <p:nvPr/>
        </p:nvSpPr>
        <p:spPr>
          <a:xfrm>
            <a:off x="11175999" y="2032002"/>
            <a:ext cx="1016001" cy="418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C6915-F21A-B917-EAA1-FC2F985AF928}"/>
              </a:ext>
            </a:extLst>
          </p:cNvPr>
          <p:cNvSpPr txBox="1"/>
          <p:nvPr/>
        </p:nvSpPr>
        <p:spPr>
          <a:xfrm>
            <a:off x="552450" y="5737481"/>
            <a:ext cx="1137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Describe the top features of a good project management software using Attribute-Object-Action (AOA) framework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235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11122-73BB-7772-8974-05F344B1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5"/>
          <a:stretch/>
        </p:blipFill>
        <p:spPr>
          <a:xfrm>
            <a:off x="0" y="1674"/>
            <a:ext cx="12192000" cy="623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D60FF-88AC-D5B7-FB36-05DC5D57A541}"/>
              </a:ext>
            </a:extLst>
          </p:cNvPr>
          <p:cNvSpPr txBox="1"/>
          <p:nvPr/>
        </p:nvSpPr>
        <p:spPr>
          <a:xfrm>
            <a:off x="-18522" y="6299205"/>
            <a:ext cx="124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My Organization is a Power Distribution Company. What are Good </a:t>
            </a:r>
            <a:r>
              <a:rPr lang="en-US" sz="2400" dirty="0" err="1"/>
              <a:t>Colour</a:t>
            </a:r>
            <a:r>
              <a:rPr lang="en-US" sz="2400" dirty="0"/>
              <a:t> for my Web Site ?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22645-56DD-EB3B-61CC-7D255D00BF3C}"/>
              </a:ext>
            </a:extLst>
          </p:cNvPr>
          <p:cNvSpPr txBox="1"/>
          <p:nvPr/>
        </p:nvSpPr>
        <p:spPr>
          <a:xfrm>
            <a:off x="-60550" y="5718302"/>
            <a:ext cx="12534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Describe a great user experience on a web page. What are the key attributes.</a:t>
            </a:r>
          </a:p>
        </p:txBody>
      </p:sp>
    </p:spTree>
    <p:extLst>
      <p:ext uri="{BB962C8B-B14F-4D97-AF65-F5344CB8AC3E}">
        <p14:creationId xmlns:p14="http://schemas.microsoft.com/office/powerpoint/2010/main" val="40521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13433A-18CD-E9ED-B5C6-7781DD854577}"/>
              </a:ext>
            </a:extLst>
          </p:cNvPr>
          <p:cNvSpPr/>
          <p:nvPr/>
        </p:nvSpPr>
        <p:spPr>
          <a:xfrm>
            <a:off x="552450" y="4248150"/>
            <a:ext cx="1163955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93646-A631-C35D-F95F-D5328F69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67" b="28708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D0035-4893-C2BB-41CC-313E9C7EADB6}"/>
              </a:ext>
            </a:extLst>
          </p:cNvPr>
          <p:cNvSpPr txBox="1"/>
          <p:nvPr/>
        </p:nvSpPr>
        <p:spPr>
          <a:xfrm>
            <a:off x="304800" y="4115365"/>
            <a:ext cx="1188720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Prompt:</a:t>
            </a:r>
            <a:r>
              <a:rPr lang="en-US" sz="2800" dirty="0"/>
              <a:t> Provide a response to the following question using the Question-Answer (QA) template.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Question: </a:t>
            </a:r>
            <a:r>
              <a:rPr lang="en-US" sz="2800" dirty="0"/>
              <a:t>What are the key benefits of Hybrid Work Environment For The Employee and the Employer.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57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571E0-C27A-B9D2-5979-6E88A3A650CF}"/>
              </a:ext>
            </a:extLst>
          </p:cNvPr>
          <p:cNvSpPr/>
          <p:nvPr/>
        </p:nvSpPr>
        <p:spPr>
          <a:xfrm>
            <a:off x="3067050" y="3978497"/>
            <a:ext cx="8877300" cy="16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922B3-EA52-173A-CFD8-7DB4D76BA890}"/>
              </a:ext>
            </a:extLst>
          </p:cNvPr>
          <p:cNvSpPr/>
          <p:nvPr/>
        </p:nvSpPr>
        <p:spPr>
          <a:xfrm>
            <a:off x="3081867" y="3978497"/>
            <a:ext cx="8557683" cy="16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164C2-A341-3201-D246-5016FF04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37AC0-D54F-5AE3-50A6-D1F054401192}"/>
              </a:ext>
            </a:extLst>
          </p:cNvPr>
          <p:cNvSpPr/>
          <p:nvPr/>
        </p:nvSpPr>
        <p:spPr>
          <a:xfrm>
            <a:off x="0" y="1100668"/>
            <a:ext cx="30818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581C1-0AE2-A191-BC17-19FA103BCFB4}"/>
              </a:ext>
            </a:extLst>
          </p:cNvPr>
          <p:cNvSpPr txBox="1"/>
          <p:nvPr/>
        </p:nvSpPr>
        <p:spPr>
          <a:xfrm>
            <a:off x="3067050" y="3749021"/>
            <a:ext cx="85725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Example:</a:t>
            </a:r>
          </a:p>
          <a:p>
            <a:r>
              <a:rPr lang="en-US" sz="3200" b="1" dirty="0"/>
              <a:t> Prompt:</a:t>
            </a:r>
            <a:r>
              <a:rPr lang="en-US" sz="3200" dirty="0"/>
              <a:t> Create a list of key features and their benefits I should look for in a videoconferencing platform.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630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3A12E-37B2-A133-5C7B-DA80EE17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77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BC61-147B-2F44-0D2E-D62E36AEB1F8}"/>
              </a:ext>
            </a:extLst>
          </p:cNvPr>
          <p:cNvSpPr/>
          <p:nvPr/>
        </p:nvSpPr>
        <p:spPr>
          <a:xfrm>
            <a:off x="11777133" y="1100666"/>
            <a:ext cx="414867" cy="675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32607-F861-2904-7D51-8B0AD8DF74CF}"/>
              </a:ext>
            </a:extLst>
          </p:cNvPr>
          <p:cNvSpPr/>
          <p:nvPr/>
        </p:nvSpPr>
        <p:spPr>
          <a:xfrm>
            <a:off x="762000" y="3285067"/>
            <a:ext cx="11582400" cy="179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C42A4-D8B6-9688-9D3E-682C88D52CDD}"/>
              </a:ext>
            </a:extLst>
          </p:cNvPr>
          <p:cNvSpPr txBox="1"/>
          <p:nvPr/>
        </p:nvSpPr>
        <p:spPr>
          <a:xfrm>
            <a:off x="702734" y="3083503"/>
            <a:ext cx="11015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Example: </a:t>
            </a:r>
          </a:p>
          <a:p>
            <a:r>
              <a:rPr lang="en-IN" sz="3200" b="1" dirty="0"/>
              <a:t>Prompt: </a:t>
            </a:r>
            <a:r>
              <a:rPr lang="en-IN" sz="3200" dirty="0"/>
              <a:t>Develop a design concept for a web page for a Kayak manufacturer called "Kays's Kayaks." Focus on outdoor fun with affordable Kayaks. The Tagline is "Love, one paddle at a time ."</a:t>
            </a:r>
          </a:p>
        </p:txBody>
      </p:sp>
    </p:spTree>
    <p:extLst>
      <p:ext uri="{BB962C8B-B14F-4D97-AF65-F5344CB8AC3E}">
        <p14:creationId xmlns:p14="http://schemas.microsoft.com/office/powerpoint/2010/main" val="2060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F7156-5A33-F9C1-D0D6-B6D5C33C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7EBF3C-4F86-45E3-BEEF-2F8CA7AB470D}"/>
              </a:ext>
            </a:extLst>
          </p:cNvPr>
          <p:cNvSpPr/>
          <p:nvPr/>
        </p:nvSpPr>
        <p:spPr>
          <a:xfrm>
            <a:off x="1" y="1100668"/>
            <a:ext cx="2235200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C0B58-55FC-1C9F-7F65-E37363FCF1BD}"/>
              </a:ext>
            </a:extLst>
          </p:cNvPr>
          <p:cNvSpPr/>
          <p:nvPr/>
        </p:nvSpPr>
        <p:spPr>
          <a:xfrm>
            <a:off x="304800" y="3428999"/>
            <a:ext cx="11582400" cy="179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DC5C-B327-9699-5246-AA0512BF77B9}"/>
              </a:ext>
            </a:extLst>
          </p:cNvPr>
          <p:cNvSpPr txBox="1"/>
          <p:nvPr/>
        </p:nvSpPr>
        <p:spPr>
          <a:xfrm>
            <a:off x="872067" y="3302269"/>
            <a:ext cx="11015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Example:</a:t>
            </a:r>
          </a:p>
          <a:p>
            <a:r>
              <a:rPr lang="en-US" sz="3200" b="1" dirty="0"/>
              <a:t>Prompt: </a:t>
            </a:r>
            <a:r>
              <a:rPr lang="en-US" sz="3200" dirty="0"/>
              <a:t>Compose a blog post discussing the benefits and challenges of hiring managers from outside the organization as opposed to promoting within.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900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70E8-BA4A-454B-BEB1-7982850F0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963EA-BC8F-84D3-277B-6EE1120DC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D593-C503-F942-D687-6302606E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35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98EB0-E3D6-02AF-CD65-F689BCD335B6}"/>
              </a:ext>
            </a:extLst>
          </p:cNvPr>
          <p:cNvSpPr txBox="1"/>
          <p:nvPr/>
        </p:nvSpPr>
        <p:spPr>
          <a:xfrm>
            <a:off x="304800" y="5651390"/>
            <a:ext cx="1173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Act as a Marketing Manager and develop a complete marketing plan to market our new organic toothpaste.</a:t>
            </a:r>
          </a:p>
        </p:txBody>
      </p:sp>
    </p:spTree>
    <p:extLst>
      <p:ext uri="{BB962C8B-B14F-4D97-AF65-F5344CB8AC3E}">
        <p14:creationId xmlns:p14="http://schemas.microsoft.com/office/powerpoint/2010/main" val="7757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5E7-2882-927F-95E5-98D818FE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8EF1-A1F7-1802-76EA-58A84F2D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4A0EB-399F-DC96-2A19-AEE70B54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CA41D5-8232-76FE-05AD-0452CCC0AEB5}"/>
              </a:ext>
            </a:extLst>
          </p:cNvPr>
          <p:cNvSpPr/>
          <p:nvPr/>
        </p:nvSpPr>
        <p:spPr>
          <a:xfrm>
            <a:off x="9414934" y="1100668"/>
            <a:ext cx="2641599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53246-1EDA-96AD-C75B-8AC21A3852F0}"/>
              </a:ext>
            </a:extLst>
          </p:cNvPr>
          <p:cNvSpPr txBox="1"/>
          <p:nvPr/>
        </p:nvSpPr>
        <p:spPr>
          <a:xfrm>
            <a:off x="704849" y="5942568"/>
            <a:ext cx="101346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Translate this email into English  [EMAIL]</a:t>
            </a:r>
          </a:p>
        </p:txBody>
      </p:sp>
    </p:spTree>
    <p:extLst>
      <p:ext uri="{BB962C8B-B14F-4D97-AF65-F5344CB8AC3E}">
        <p14:creationId xmlns:p14="http://schemas.microsoft.com/office/powerpoint/2010/main" val="16566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2757-D709-43B6-7DCB-BA9BD8E0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28CB-DAC3-52C9-2821-B5FB21DA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6538A-BD82-2AB5-4BAA-3C849956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EFBFF-905B-B103-B5D5-E7AFEC6DC27D}"/>
              </a:ext>
            </a:extLst>
          </p:cNvPr>
          <p:cNvSpPr/>
          <p:nvPr/>
        </p:nvSpPr>
        <p:spPr>
          <a:xfrm>
            <a:off x="0" y="1128408"/>
            <a:ext cx="2912532" cy="560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DB6AE-0432-3933-8956-FEE39992ACD8}"/>
              </a:ext>
            </a:extLst>
          </p:cNvPr>
          <p:cNvSpPr txBox="1"/>
          <p:nvPr/>
        </p:nvSpPr>
        <p:spPr>
          <a:xfrm>
            <a:off x="216959" y="5708628"/>
            <a:ext cx="11975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Transform this email into a playful and engaging social media post using the Translate Creatively (TC) template. Create a Facebook Post, Twitter (X) post, and a Instagram Post.</a:t>
            </a:r>
          </a:p>
        </p:txBody>
      </p:sp>
    </p:spTree>
    <p:extLst>
      <p:ext uri="{BB962C8B-B14F-4D97-AF65-F5344CB8AC3E}">
        <p14:creationId xmlns:p14="http://schemas.microsoft.com/office/powerpoint/2010/main" val="22978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ECCDA-35E7-9357-07CA-7487C98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A104E1-7F51-E5A6-2FD6-BC534A787645}"/>
              </a:ext>
            </a:extLst>
          </p:cNvPr>
          <p:cNvSpPr/>
          <p:nvPr/>
        </p:nvSpPr>
        <p:spPr>
          <a:xfrm>
            <a:off x="9482668" y="1102342"/>
            <a:ext cx="2709332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33642-2BC0-529D-573B-5B5DCE7F6974}"/>
              </a:ext>
            </a:extLst>
          </p:cNvPr>
          <p:cNvSpPr txBox="1"/>
          <p:nvPr/>
        </p:nvSpPr>
        <p:spPr>
          <a:xfrm>
            <a:off x="3124200" y="3429000"/>
            <a:ext cx="883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</a:p>
          <a:p>
            <a:r>
              <a:rPr lang="en-US" sz="2800" b="1" dirty="0"/>
              <a:t>Prompt: </a:t>
            </a:r>
            <a:r>
              <a:rPr lang="en-US" sz="2800" dirty="0"/>
              <a:t>Create a captivating storyline for a marketing campaign video promoting a new personal finance app using the Create a Storyline (CS) template . Create an engaging storyline for a children's book about a Beaver who is building his first den.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5707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1D07A-81D2-8D06-D3A4-618D0A60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0996A6-04E9-A201-C37D-75C5B5E327A5}"/>
              </a:ext>
            </a:extLst>
          </p:cNvPr>
          <p:cNvSpPr/>
          <p:nvPr/>
        </p:nvSpPr>
        <p:spPr>
          <a:xfrm>
            <a:off x="0" y="1100668"/>
            <a:ext cx="2861733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7A4BE0-4623-0CBE-0A09-8026F2BDEAE4}"/>
              </a:ext>
            </a:extLst>
          </p:cNvPr>
          <p:cNvSpPr/>
          <p:nvPr/>
        </p:nvSpPr>
        <p:spPr>
          <a:xfrm>
            <a:off x="3048000" y="3067050"/>
            <a:ext cx="8686800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051DE-76CF-B27E-5DC9-72028DECE1B1}"/>
              </a:ext>
            </a:extLst>
          </p:cNvPr>
          <p:cNvSpPr txBox="1"/>
          <p:nvPr/>
        </p:nvSpPr>
        <p:spPr>
          <a:xfrm>
            <a:off x="3333750" y="3390062"/>
            <a:ext cx="8115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</a:t>
            </a:r>
          </a:p>
          <a:p>
            <a:r>
              <a:rPr lang="en-US" sz="2800" b="1" dirty="0"/>
              <a:t>Prompt:</a:t>
            </a:r>
          </a:p>
          <a:p>
            <a:r>
              <a:rPr lang="en-US" sz="2800" dirty="0"/>
              <a:t>Tell me step by step how to host a company office party.</a:t>
            </a:r>
          </a:p>
          <a:p>
            <a:r>
              <a:rPr lang="en-US" sz="2800" dirty="0"/>
              <a:t>Provide clear instructions on how to create a pitch deck to give to venture capitalist using the How-To (HT) template.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23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C5235-0ECD-AF4B-D3E4-75195334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4806E2-4AAA-DD45-F736-4F3D7025935C}"/>
              </a:ext>
            </a:extLst>
          </p:cNvPr>
          <p:cNvSpPr/>
          <p:nvPr/>
        </p:nvSpPr>
        <p:spPr>
          <a:xfrm>
            <a:off x="9652001" y="1100668"/>
            <a:ext cx="2540000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A6C15-A95E-EAC0-0FAA-1A5C4D8DD291}"/>
              </a:ext>
            </a:extLst>
          </p:cNvPr>
          <p:cNvSpPr txBox="1"/>
          <p:nvPr/>
        </p:nvSpPr>
        <p:spPr>
          <a:xfrm>
            <a:off x="638174" y="5416034"/>
            <a:ext cx="8220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Summarize this article's key points.</a:t>
            </a:r>
          </a:p>
        </p:txBody>
      </p:sp>
    </p:spTree>
    <p:extLst>
      <p:ext uri="{BB962C8B-B14F-4D97-AF65-F5344CB8AC3E}">
        <p14:creationId xmlns:p14="http://schemas.microsoft.com/office/powerpoint/2010/main" val="2681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819A-4128-4FD9-5FF4-BCB51177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CB4C-DA66-EDB8-36AE-CC5016E4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63628-5693-2A36-8D0B-1607C7AB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452AD-4426-C896-079E-8735865ED291}"/>
              </a:ext>
            </a:extLst>
          </p:cNvPr>
          <p:cNvSpPr/>
          <p:nvPr/>
        </p:nvSpPr>
        <p:spPr>
          <a:xfrm>
            <a:off x="0" y="1100668"/>
            <a:ext cx="2201333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CBAE9-A629-1FD4-482B-2F50C0A243BE}"/>
              </a:ext>
            </a:extLst>
          </p:cNvPr>
          <p:cNvSpPr txBox="1"/>
          <p:nvPr/>
        </p:nvSpPr>
        <p:spPr>
          <a:xfrm>
            <a:off x="2581274" y="4401235"/>
            <a:ext cx="9096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Help me brainstorm ideas for a new company name. We sell corn seed packets farmers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Refine the list corn in the name as well as silos.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28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E925-AFF5-61C5-A668-C56F31B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FDC6E-8D93-B3F4-24D4-17AA8B6CB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F943C-037C-B957-8EF3-290DDD87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0B4E1-7C6F-AB65-E6BC-0A36FBFCEFEB}"/>
              </a:ext>
            </a:extLst>
          </p:cNvPr>
          <p:cNvSpPr/>
          <p:nvPr/>
        </p:nvSpPr>
        <p:spPr>
          <a:xfrm>
            <a:off x="0" y="1100668"/>
            <a:ext cx="30310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0D2A1-2260-D747-D48C-929AC99F5528}"/>
              </a:ext>
            </a:extLst>
          </p:cNvPr>
          <p:cNvSpPr/>
          <p:nvPr/>
        </p:nvSpPr>
        <p:spPr>
          <a:xfrm>
            <a:off x="6096000" y="3922805"/>
            <a:ext cx="5130800" cy="134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B7BD5-CDCE-74BD-DE2E-D266B203143E}"/>
              </a:ext>
            </a:extLst>
          </p:cNvPr>
          <p:cNvSpPr/>
          <p:nvPr/>
        </p:nvSpPr>
        <p:spPr>
          <a:xfrm>
            <a:off x="3386667" y="4399859"/>
            <a:ext cx="5130800" cy="82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7D33F-4B41-D6EE-25F1-4310DCC5BF21}"/>
              </a:ext>
            </a:extLst>
          </p:cNvPr>
          <p:cNvSpPr txBox="1"/>
          <p:nvPr/>
        </p:nvSpPr>
        <p:spPr>
          <a:xfrm>
            <a:off x="3268132" y="4346025"/>
            <a:ext cx="817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262626"/>
                </a:solidFill>
                <a:effectLst/>
                <a:latin typeface="DeepSeek-CJK-patch"/>
              </a:rPr>
              <a:t>Generate a VBA Script to create a Excel Macro to convert a number to word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2552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B626-BC40-A4DE-0BE6-9B7FE57E3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55869D-DC8D-3245-19E6-99F7027F51A4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PROMPT  METHOD</a:t>
            </a:r>
          </a:p>
        </p:txBody>
      </p:sp>
    </p:spTree>
    <p:extLst>
      <p:ext uri="{BB962C8B-B14F-4D97-AF65-F5344CB8AC3E}">
        <p14:creationId xmlns:p14="http://schemas.microsoft.com/office/powerpoint/2010/main" val="246701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8309-A893-E054-E2D0-D9C1BC49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E7EC-F80E-EE05-75BA-36499632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F0CC-6A1B-E1DF-4A58-F01A05B6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F51CE8-4C4F-FC5E-FC6B-87AD046BEA5D}"/>
              </a:ext>
            </a:extLst>
          </p:cNvPr>
          <p:cNvSpPr/>
          <p:nvPr/>
        </p:nvSpPr>
        <p:spPr>
          <a:xfrm>
            <a:off x="9580033" y="1123465"/>
            <a:ext cx="26119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E6FAC-0175-119D-B2A7-A2ABD0A62B45}"/>
              </a:ext>
            </a:extLst>
          </p:cNvPr>
          <p:cNvSpPr/>
          <p:nvPr/>
        </p:nvSpPr>
        <p:spPr>
          <a:xfrm>
            <a:off x="8953499" y="1102342"/>
            <a:ext cx="2611967" cy="232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9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95B0-B7B4-A0D6-B7E6-7ACEF465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6801-1D7A-9383-EFCB-EC800628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3013075"/>
          </a:xfrm>
        </p:spPr>
        <p:txBody>
          <a:bodyPr/>
          <a:lstStyle/>
          <a:p>
            <a:r>
              <a:rPr lang="en-US" dirty="0"/>
              <a:t>Describe a public park on a weekend afternoon</a:t>
            </a:r>
          </a:p>
          <a:p>
            <a:endParaRPr lang="en-US" dirty="0"/>
          </a:p>
          <a:p>
            <a:r>
              <a:rPr lang="en-US" dirty="0"/>
              <a:t>Great. What type of music is playing and can you describe the performers</a:t>
            </a:r>
          </a:p>
          <a:p>
            <a:endParaRPr lang="en-US" dirty="0"/>
          </a:p>
          <a:p>
            <a:r>
              <a:rPr lang="en-US" dirty="0"/>
              <a:t>Describe the Yoga activity in detail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80090-B69D-D4C6-241D-5C46B9EE58D8}"/>
              </a:ext>
            </a:extLst>
          </p:cNvPr>
          <p:cNvSpPr txBox="1"/>
          <p:nvPr/>
        </p:nvSpPr>
        <p:spPr>
          <a:xfrm>
            <a:off x="838200" y="4879171"/>
            <a:ext cx="108002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me to create a video teaching managers how to onboard new</a:t>
            </a:r>
          </a:p>
          <a:p>
            <a:r>
              <a:rPr lang="en-US" sz="2800" dirty="0"/>
              <a:t>      team members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script for the Communication and Collaboration part.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6186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9FAEE-B04D-9DC3-19A8-D75784A3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417"/>
          <a:stretch/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7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CCE4-F7ED-D9E5-C1DC-30C3A71C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B81F-408C-C428-63EA-3F3EA118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1A963-355D-95C2-05D6-11AACA2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2E7EF-D140-E17C-6BE1-95A6F2C199D3}"/>
              </a:ext>
            </a:extLst>
          </p:cNvPr>
          <p:cNvSpPr/>
          <p:nvPr/>
        </p:nvSpPr>
        <p:spPr>
          <a:xfrm>
            <a:off x="0" y="1123465"/>
            <a:ext cx="2370667" cy="57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95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AFB4-1ADE-C59B-B224-61E52238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AE76-C5F4-36F2-A646-D915E548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are a marketing copywriter for a new product. It is a lightweight and affordable Kayak.</a:t>
            </a:r>
          </a:p>
          <a:p>
            <a:pPr marL="0" indent="0">
              <a:buNone/>
            </a:pPr>
            <a:r>
              <a:rPr lang="en-US" dirty="0"/>
              <a:t>Your goal is to generate a compelling marketing message that will persuade customers to buy the product.</a:t>
            </a:r>
          </a:p>
          <a:p>
            <a:pPr marL="0" indent="0">
              <a:buNone/>
            </a:pPr>
            <a:r>
              <a:rPr lang="en-US" dirty="0"/>
              <a:t>Generate a reasoning trace and an action for each sentence of the marketing copy.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330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140C-51F4-1AAE-7685-1D03204E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C002-8E9D-C310-C66A-5B76898D9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29A6E-69BF-C487-39A7-B7138820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D19DF-19D8-04B1-90D1-9F2B4890D8C5}"/>
              </a:ext>
            </a:extLst>
          </p:cNvPr>
          <p:cNvSpPr/>
          <p:nvPr/>
        </p:nvSpPr>
        <p:spPr>
          <a:xfrm>
            <a:off x="9580033" y="1123465"/>
            <a:ext cx="2611967" cy="57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DC97-8873-CB54-D19E-7DFA72512E75}"/>
              </a:ext>
            </a:extLst>
          </p:cNvPr>
          <p:cNvSpPr txBox="1"/>
          <p:nvPr/>
        </p:nvSpPr>
        <p:spPr>
          <a:xfrm>
            <a:off x="838200" y="5334000"/>
            <a:ext cx="1079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i="0" dirty="0">
                <a:effectLst/>
                <a:latin typeface="InValid"/>
              </a:rPr>
              <a:t>Create a Facebook ad encouraging people to come to our Zoo where we have a new baby Pink Panda.</a:t>
            </a:r>
          </a:p>
        </p:txBody>
      </p:sp>
    </p:spTree>
    <p:extLst>
      <p:ext uri="{BB962C8B-B14F-4D97-AF65-F5344CB8AC3E}">
        <p14:creationId xmlns:p14="http://schemas.microsoft.com/office/powerpoint/2010/main" val="278380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BAC7-1AAA-F427-5D9B-7EAB95BF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1825-0C1E-D6EB-CFB7-AB6039C5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57097-D480-B49B-D425-D48F91D6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F1C1E-D3B4-766A-E46E-1CC5475C95F8}"/>
              </a:ext>
            </a:extLst>
          </p:cNvPr>
          <p:cNvSpPr/>
          <p:nvPr/>
        </p:nvSpPr>
        <p:spPr>
          <a:xfrm>
            <a:off x="9580033" y="1123465"/>
            <a:ext cx="2611967" cy="559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7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E1BD-5268-F1BF-0BEA-DC66F54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D9581-9C56-FB4A-440D-67FAFC26B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>
                <a:effectLst/>
                <a:latin typeface="InValid"/>
              </a:rPr>
              <a:t>Create a Facebook ad encouraging people to come to our Zoo where we have a new baby Pink Panda. Her name is Paula, and she loves to </a:t>
            </a:r>
            <a:r>
              <a:rPr lang="en-US" i="0" dirty="0" err="1">
                <a:effectLst/>
                <a:latin typeface="InValid"/>
              </a:rPr>
              <a:t>fuggle</a:t>
            </a:r>
            <a:r>
              <a:rPr lang="en-US" i="0" dirty="0">
                <a:effectLst/>
                <a:latin typeface="InValid"/>
              </a:rPr>
              <a:t> and </a:t>
            </a:r>
            <a:r>
              <a:rPr lang="en-US" i="0" dirty="0" err="1">
                <a:effectLst/>
                <a:latin typeface="InValid"/>
              </a:rPr>
              <a:t>rarter</a:t>
            </a:r>
            <a:r>
              <a:rPr lang="en-US" i="0" dirty="0">
                <a:effectLst/>
                <a:latin typeface="InValid"/>
              </a:rPr>
              <a:t>.</a:t>
            </a:r>
          </a:p>
          <a:p>
            <a:pPr>
              <a:buNone/>
            </a:pPr>
            <a:endParaRPr lang="en-US" i="0" dirty="0">
              <a:effectLst/>
              <a:latin typeface="InValid"/>
            </a:endParaRPr>
          </a:p>
          <a:p>
            <a:pPr>
              <a:buNone/>
            </a:pPr>
            <a:r>
              <a:rPr lang="en-US" i="0" dirty="0" err="1">
                <a:effectLst/>
                <a:latin typeface="InValid"/>
              </a:rPr>
              <a:t>Fuggle</a:t>
            </a:r>
            <a:r>
              <a:rPr lang="en-US" i="0" dirty="0">
                <a:effectLst/>
                <a:latin typeface="InValid"/>
              </a:rPr>
              <a:t> means jump up and down excitedly.</a:t>
            </a:r>
          </a:p>
          <a:p>
            <a:pPr>
              <a:buNone/>
            </a:pPr>
            <a:endParaRPr lang="en-US" i="0" dirty="0">
              <a:effectLst/>
              <a:latin typeface="InValid"/>
            </a:endParaRPr>
          </a:p>
          <a:p>
            <a:pPr marL="0" indent="0">
              <a:buNone/>
            </a:pPr>
            <a:r>
              <a:rPr lang="en-US" i="0" dirty="0" err="1">
                <a:effectLst/>
                <a:latin typeface="InValid"/>
              </a:rPr>
              <a:t>Rarter</a:t>
            </a:r>
            <a:r>
              <a:rPr lang="en-US" i="0" dirty="0">
                <a:effectLst/>
                <a:latin typeface="InValid"/>
              </a:rPr>
              <a:t> means sleep in the shade.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09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3556-3E9B-CA46-4C64-A826C222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AD69-C133-C3B0-64A6-135FAD83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4D8BE-E334-D613-4700-1206AEFE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1F84D6-1DAF-AA95-B803-A8CB72A2AE95}"/>
              </a:ext>
            </a:extLst>
          </p:cNvPr>
          <p:cNvSpPr/>
          <p:nvPr/>
        </p:nvSpPr>
        <p:spPr>
          <a:xfrm>
            <a:off x="9652000" y="1123464"/>
            <a:ext cx="2540000" cy="57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95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5030-DC37-66AD-F347-13433440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46BD-F360-3E8A-630A-D8E510D0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80ED-2586-C58F-8151-E7C37657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71C69-B77F-E1A1-2461-E94E502B61F6}"/>
              </a:ext>
            </a:extLst>
          </p:cNvPr>
          <p:cNvSpPr/>
          <p:nvPr/>
        </p:nvSpPr>
        <p:spPr>
          <a:xfrm>
            <a:off x="9652000" y="1123464"/>
            <a:ext cx="2540000" cy="57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339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8B2E-E393-E9CC-E10E-5F5960F3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40F0-E176-BE92-AD29-19134B28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series of dialog between two characters of a old Hindi Film Story.  Ensure the dialogues consistently reflect the accent used in Northern India in 1950s.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131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B092-7A95-3F04-6966-D2E51C49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88C5-6DBB-AA2A-9D4C-95D8AA9FE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AB512-8445-BB41-47D4-A596AF79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EBE2E-2D0A-CAC3-E857-13CB3AA3A145}"/>
              </a:ext>
            </a:extLst>
          </p:cNvPr>
          <p:cNvSpPr/>
          <p:nvPr/>
        </p:nvSpPr>
        <p:spPr>
          <a:xfrm>
            <a:off x="10075332" y="1123464"/>
            <a:ext cx="2116667" cy="57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4EDB2-50FD-596D-8342-26910A88279A}"/>
              </a:ext>
            </a:extLst>
          </p:cNvPr>
          <p:cNvSpPr txBox="1"/>
          <p:nvPr/>
        </p:nvSpPr>
        <p:spPr>
          <a:xfrm>
            <a:off x="838200" y="592666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https://www.midjourney.com/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121FE-F3AC-66A7-CE9E-247842DE7AB3}"/>
              </a:ext>
            </a:extLst>
          </p:cNvPr>
          <p:cNvSpPr txBox="1"/>
          <p:nvPr/>
        </p:nvSpPr>
        <p:spPr>
          <a:xfrm>
            <a:off x="4114800" y="59425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https://www.imagine.art/</a:t>
            </a:r>
          </a:p>
        </p:txBody>
      </p:sp>
    </p:spTree>
    <p:extLst>
      <p:ext uri="{BB962C8B-B14F-4D97-AF65-F5344CB8AC3E}">
        <p14:creationId xmlns:p14="http://schemas.microsoft.com/office/powerpoint/2010/main" val="1244317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B262-219E-20BE-DBF4-42274EAE5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4EDC1E-2ADC-AC5C-B5D1-8A0B160228B1}"/>
              </a:ext>
            </a:extLst>
          </p:cNvPr>
          <p:cNvSpPr/>
          <p:nvPr/>
        </p:nvSpPr>
        <p:spPr>
          <a:xfrm>
            <a:off x="530469" y="2505670"/>
            <a:ext cx="1113106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LIMITATION OF LLM</a:t>
            </a:r>
          </a:p>
        </p:txBody>
      </p:sp>
    </p:spTree>
    <p:extLst>
      <p:ext uri="{BB962C8B-B14F-4D97-AF65-F5344CB8AC3E}">
        <p14:creationId xmlns:p14="http://schemas.microsoft.com/office/powerpoint/2010/main" val="415533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42081-63FF-F4B4-BF31-CAB34770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33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7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434D307-F4B3-D195-F788-4C904E22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467" y="358047"/>
            <a:ext cx="3318015" cy="49928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B95A4B-1D54-1CDA-C9D0-19A8E463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91854">
            <a:off x="6882402" y="4572740"/>
            <a:ext cx="5367891" cy="76253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8B4B10-CCE0-8FCA-75F6-BFE89BE11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480572"/>
              </p:ext>
            </p:extLst>
          </p:nvPr>
        </p:nvGraphicFramePr>
        <p:xfrm>
          <a:off x="103034" y="0"/>
          <a:ext cx="8128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2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5AB39C-4C95-4B31-8DC4-8215F9834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A5AB39C-4C95-4B31-8DC4-8215F9834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A5AB39C-4C95-4B31-8DC4-8215F9834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7006CE-98FB-4830-BF93-985C77855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267006CE-98FB-4830-BF93-985C77855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267006CE-98FB-4830-BF93-985C77855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E0719D-88C3-4163-A2B2-F26D42B00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56E0719D-88C3-4163-A2B2-F26D42B00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56E0719D-88C3-4163-A2B2-F26D42B00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6444CC-55BD-4308-832D-5E22E5984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616444CC-55BD-4308-832D-5E22E5984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616444CC-55BD-4308-832D-5E22E5984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B9F503-0D9B-4AB7-8C30-9FD7EA9D0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95B9F503-0D9B-4AB7-8C30-9FD7EA9D0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95B9F503-0D9B-4AB7-8C30-9FD7EA9D0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84BA12-B573-4543-B015-9973CF2D8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D084BA12-B573-4543-B015-9973CF2D8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D084BA12-B573-4543-B015-9973CF2D8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D4C0BE-6474-42E7-8DC5-C0112301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91D4C0BE-6474-42E7-8DC5-C0112301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91D4C0BE-6474-42E7-8DC5-C0112301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6AADC8-ECD5-43B5-881B-798B19E78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7B6AADC8-ECD5-43B5-881B-798B19E78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7B6AADC8-ECD5-43B5-881B-798B19E78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D77C52-05FF-43A6-A5D1-BE620BD2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98D77C52-05FF-43A6-A5D1-BE620BD2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98D77C52-05FF-43A6-A5D1-BE620BD2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916946-206D-48F4-ADC1-C00A4EF82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6D916946-206D-48F4-ADC1-C00A4EF82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6D916946-206D-48F4-ADC1-C00A4EF82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573566-1C05-49DE-8B47-97B7751BA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2B573566-1C05-49DE-8B47-97B7751BA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2B573566-1C05-49DE-8B47-97B7751BA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278A5D-335B-48F0-853A-AACDD19AC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BC278A5D-335B-48F0-853A-AACDD19AC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BC278A5D-335B-48F0-853A-AACDD19AC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808E4B-EF13-4E58-A695-F3C853284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A5808E4B-EF13-4E58-A695-F3C853284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A5808E4B-EF13-4E58-A695-F3C853284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DEF806-E9F9-49CD-A10E-DF68F0D46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graphicEl>
                                              <a:dgm id="{6BDEF806-E9F9-49CD-A10E-DF68F0D46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graphicEl>
                                              <a:dgm id="{6BDEF806-E9F9-49CD-A10E-DF68F0D46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75C2F0-0BB3-4513-9971-C2FFFFD4B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graphicEl>
                                              <a:dgm id="{8C75C2F0-0BB3-4513-9971-C2FFFFD4B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graphicEl>
                                              <a:dgm id="{8C75C2F0-0BB3-4513-9971-C2FFFFD4B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5E560-F4FB-44F1-A27B-45F451ECE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graphicEl>
                                              <a:dgm id="{6CE5E560-F4FB-44F1-A27B-45F451ECE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graphicEl>
                                              <a:dgm id="{6CE5E560-F4FB-44F1-A27B-45F451ECE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243DA7-1932-4488-9920-0A04A216F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graphicEl>
                                              <a:dgm id="{A9243DA7-1932-4488-9920-0A04A216F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graphicEl>
                                              <a:dgm id="{A9243DA7-1932-4488-9920-0A04A216F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F37B53-6482-44F6-AA87-6CA5EB626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>
                                            <p:graphicEl>
                                              <a:dgm id="{4CF37B53-6482-44F6-AA87-6CA5EB626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>
                                            <p:graphicEl>
                                              <a:dgm id="{4CF37B53-6482-44F6-AA87-6CA5EB626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2B5189-3223-40EA-A0E0-5B09348A6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graphicEl>
                                              <a:dgm id="{552B5189-3223-40EA-A0E0-5B09348A6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graphicEl>
                                              <a:dgm id="{552B5189-3223-40EA-A0E0-5B09348A6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1072B-1EE1-4511-9D1D-C4C2B386C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">
                                            <p:graphicEl>
                                              <a:dgm id="{25C1072B-1EE1-4511-9D1D-C4C2B386C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">
                                            <p:graphicEl>
                                              <a:dgm id="{25C1072B-1EE1-4511-9D1D-C4C2B386C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A40C5E-9206-4EF0-A137-D91D582C6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">
                                            <p:graphicEl>
                                              <a:dgm id="{2EA40C5E-9206-4EF0-A137-D91D582C6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">
                                            <p:graphicEl>
                                              <a:dgm id="{2EA40C5E-9206-4EF0-A137-D91D582C6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F137CE-DF8F-442C-BA8A-946008E22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">
                                            <p:graphicEl>
                                              <a:dgm id="{F7F137CE-DF8F-442C-BA8A-946008E22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">
                                            <p:graphicEl>
                                              <a:dgm id="{F7F137CE-DF8F-442C-BA8A-946008E22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832940-FD64-4CFD-9CB9-3FAD85B08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">
                                            <p:graphicEl>
                                              <a:dgm id="{F6832940-FD64-4CFD-9CB9-3FAD85B08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">
                                            <p:graphicEl>
                                              <a:dgm id="{F6832940-FD64-4CFD-9CB9-3FAD85B08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2F35F5-8FFE-4DA8-A83E-E81D5959F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">
                                            <p:graphicEl>
                                              <a:dgm id="{A82F35F5-8FFE-4DA8-A83E-E81D5959F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">
                                            <p:graphicEl>
                                              <a:dgm id="{A82F35F5-8FFE-4DA8-A83E-E81D5959F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BB571-47C8-3EAC-4842-AB077B8A2397}"/>
              </a:ext>
            </a:extLst>
          </p:cNvPr>
          <p:cNvSpPr txBox="1"/>
          <p:nvPr/>
        </p:nvSpPr>
        <p:spPr>
          <a:xfrm>
            <a:off x="3064933" y="440267"/>
            <a:ext cx="6062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Example</a:t>
            </a:r>
            <a:endParaRPr lang="en-IN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8FBD0-E8B2-2C03-AEA6-55AA62191723}"/>
              </a:ext>
            </a:extLst>
          </p:cNvPr>
          <p:cNvSpPr txBox="1"/>
          <p:nvPr/>
        </p:nvSpPr>
        <p:spPr>
          <a:xfrm>
            <a:off x="228600" y="2170836"/>
            <a:ext cx="11811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I would like you to ask me questions to help me prepare for my upcoming interview. I am interviewing for an entry level accounting job. Pretend you are a manager, a skilled interviewer, and will be my possible future boss. Ask me one question at a time and wait for my response. Let's start with you asking the first question.</a:t>
            </a:r>
          </a:p>
        </p:txBody>
      </p:sp>
    </p:spTree>
    <p:extLst>
      <p:ext uri="{BB962C8B-B14F-4D97-AF65-F5344CB8AC3E}">
        <p14:creationId xmlns:p14="http://schemas.microsoft.com/office/powerpoint/2010/main" val="372201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4CD2-D1EA-563F-C152-609C4FEF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CF4C0-AB89-E247-6206-AFCFFED6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01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79E95F-D759-3B7F-4A7F-811CAFF3367A}"/>
              </a:ext>
            </a:extLst>
          </p:cNvPr>
          <p:cNvSpPr/>
          <p:nvPr/>
        </p:nvSpPr>
        <p:spPr>
          <a:xfrm>
            <a:off x="11751733" y="2116667"/>
            <a:ext cx="440267" cy="1185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AEA92-F07E-F514-EFB4-871B9DF8E1B3}"/>
              </a:ext>
            </a:extLst>
          </p:cNvPr>
          <p:cNvSpPr/>
          <p:nvPr/>
        </p:nvSpPr>
        <p:spPr>
          <a:xfrm>
            <a:off x="11971867" y="3556001"/>
            <a:ext cx="220134" cy="66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24CB3-CAD3-A791-C706-3FA0E12EF749}"/>
              </a:ext>
            </a:extLst>
          </p:cNvPr>
          <p:cNvSpPr/>
          <p:nvPr/>
        </p:nvSpPr>
        <p:spPr>
          <a:xfrm>
            <a:off x="11963400" y="6112936"/>
            <a:ext cx="220134" cy="66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8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AB0B-714F-EFC5-A442-505B680A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95D93-E19A-79A2-9B4B-74A15F73A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are asked a question, follow these rules. </a:t>
            </a:r>
          </a:p>
          <a:p>
            <a:endParaRPr lang="en-US" dirty="0"/>
          </a:p>
          <a:p>
            <a:r>
              <a:rPr lang="en-US" dirty="0"/>
              <a:t>Generate additional questions that would help you more accurately answer the question. Combine the answers to the individual questions to produce the final answer to the overall question.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0DC4B-3F2F-B2FA-80F1-41F37AACF3BF}"/>
              </a:ext>
            </a:extLst>
          </p:cNvPr>
          <p:cNvSpPr txBox="1"/>
          <p:nvPr/>
        </p:nvSpPr>
        <p:spPr>
          <a:xfrm>
            <a:off x="1052210" y="5038928"/>
            <a:ext cx="9531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want to focus on only one type of social media advertising to promote my Online course Company. Which one should I choose?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7521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AE2F4-4F57-154B-34E4-10CE99C3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3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7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3C2E5-ABF4-D7DD-670A-DA42CE36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361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16965-DE1B-EF1A-F3E7-13EA1CB955D7}"/>
              </a:ext>
            </a:extLst>
          </p:cNvPr>
          <p:cNvSpPr txBox="1"/>
          <p:nvPr/>
        </p:nvSpPr>
        <p:spPr>
          <a:xfrm>
            <a:off x="647700" y="2247900"/>
            <a:ext cx="11544300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From now on, whenever I ask a question, suggest a better version of the question to use instead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(Alternatively) From now on, whenever I ask a question, suggest a better version of the question and ask me if I would like to use it instead</a:t>
            </a:r>
            <a:endParaRPr lang="en-IN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14FD6-C1DA-F819-AAEB-D1CFE2FCBA30}"/>
              </a:ext>
            </a:extLst>
          </p:cNvPr>
          <p:cNvSpPr txBox="1"/>
          <p:nvPr/>
        </p:nvSpPr>
        <p:spPr>
          <a:xfrm>
            <a:off x="647700" y="4457700"/>
            <a:ext cx="11182350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Ask Your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Question: Should I invest in Apple stock?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Refined question: What factors should I consider when deciding if I should invest in Apple stock and how do they relate to my overall investment portfolio?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5144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882</Words>
  <Application>Microsoft Office PowerPoint</Application>
  <PresentationFormat>Widescreen</PresentationFormat>
  <Paragraphs>83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DeepSeek-CJK-patch</vt:lpstr>
      <vt:lpstr>InValid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Example</vt:lpstr>
      <vt:lpstr>PowerPoint Presentation</vt:lpstr>
      <vt:lpstr>PowerPoint Presentation</vt:lpstr>
      <vt:lpstr>Example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Parijat Chakraborty Store</dc:creator>
  <cp:lastModifiedBy>Parijat Chakraborty Store</cp:lastModifiedBy>
  <cp:revision>2</cp:revision>
  <dcterms:created xsi:type="dcterms:W3CDTF">2025-05-03T08:41:15Z</dcterms:created>
  <dcterms:modified xsi:type="dcterms:W3CDTF">2025-05-07T10:58:51Z</dcterms:modified>
</cp:coreProperties>
</file>